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6" r:id="rId6"/>
    <p:sldId id="257" r:id="rId7"/>
    <p:sldId id="259" r:id="rId8"/>
    <p:sldId id="260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78" r:id="rId28"/>
    <p:sldId id="279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FF"/>
    <a:srgbClr val="99FF66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>
        <p:scale>
          <a:sx n="66" d="100"/>
          <a:sy n="66" d="100"/>
        </p:scale>
        <p:origin x="15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74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643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727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014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334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491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40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60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533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349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63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FBAD-D9E9-4B86-A939-B80679591D56}" type="datetimeFigureOut">
              <a:rPr lang="es-MX" smtClean="0"/>
              <a:t>18/05/2026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758C8-83BF-45DF-A7AB-D333C69774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078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FBBA179-B368-B5FD-A9C2-305A76E7AA2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“DIOS PUEDE TRANSFORMAR TU DOLOR”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91D266-0843-D6AC-12D1-D68C0301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3" y="5700693"/>
            <a:ext cx="1182727" cy="10546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C7CF6B8-0774-4376-8359-DBCA3C998218}"/>
              </a:ext>
            </a:extLst>
          </p:cNvPr>
          <p:cNvSpPr txBox="1"/>
          <p:nvPr/>
        </p:nvSpPr>
        <p:spPr>
          <a:xfrm>
            <a:off x="1640114" y="5758749"/>
            <a:ext cx="7605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8A55CF-9E91-8BA2-90B9-E45187563B9C}"/>
              </a:ext>
            </a:extLst>
          </p:cNvPr>
          <p:cNvSpPr txBox="1"/>
          <p:nvPr/>
        </p:nvSpPr>
        <p:spPr>
          <a:xfrm>
            <a:off x="0" y="523220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AFEF6F-876A-B8D6-D426-A1036EC4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52"/>
            <a:ext cx="9144000" cy="46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21B70B-CF14-91AA-4C25-00A87922C455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Escrituras se enfocan en viudas debido a su vulnerabilidad, pero hoy hombres y mujeres también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necesitan de apoyo ante otras perdidas, como el divorcio o enfermedades prolongadas. La iglesia está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llamada a ser un lugar de compasión y cuidado para todos los afectados por el duelo.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8B2521-17AD-95D6-8904-47DBFA8BA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9A2271-29C7-5E08-E229-D39961D404FE}"/>
              </a:ext>
            </a:extLst>
          </p:cNvPr>
          <p:cNvSpPr txBox="1"/>
          <p:nvPr/>
        </p:nvSpPr>
        <p:spPr>
          <a:xfrm>
            <a:off x="0" y="485447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425 DÍA EN DÍA.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DE4ED4-F43C-5B53-1977-1614C07BFAD7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D70326-23D0-2BFC-C23A-61F19842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894"/>
            <a:ext cx="9144000" cy="58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9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B79D49-2349-1639-5D58-282A67AA936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(Consuelo disponible las 24 horas del día)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4A3F0A-A680-92CD-B085-C9DDE5BE36C9}"/>
              </a:ext>
            </a:extLst>
          </p:cNvPr>
          <p:cNvSpPr txBox="1"/>
          <p:nvPr/>
        </p:nvSpPr>
        <p:spPr>
          <a:xfrm>
            <a:off x="1" y="4759795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consuelo para nuestro pesar y desaliento llega de diferentes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maneras y en diferentes momentos. El consuelo puede ser el abrazo de un amigo, una tarjeta con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pensamiento, una visita, una llamada telefónica.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atraviesas o conoces a alguien que vive momentos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oscuridad lo abruma, no estás solo.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A8A24-EFAC-8890-B394-E489BE0F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3999" cy="42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BFE334-D48F-D906-98DB-ABA084F988BA}"/>
              </a:ext>
            </a:extLst>
          </p:cNvPr>
          <p:cNvSpPr txBox="1"/>
          <p:nvPr/>
        </p:nvSpPr>
        <p:spPr>
          <a:xfrm>
            <a:off x="0" y="515421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Todopoderoso está atento  las 24 horas del día, los 7 días de la semana, Dios es tu fuente de consuelo para reconfortarte en momentos de tribulación. Dios nunca está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ocupado o ausente para escuchar tu clamor a través de la oración.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9B9183-4814-ECDA-90F3-87A0FBF2D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1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5564D9-001A-9A7F-0771-345781AF89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88BFBE-39BA-DCFC-67A0-3325493827BA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EAF8F0-6CB6-7551-CD27-83255266EB8C}"/>
              </a:ext>
            </a:extLst>
          </p:cNvPr>
          <p:cNvSpPr txBox="1"/>
          <p:nvPr/>
        </p:nvSpPr>
        <p:spPr>
          <a:xfrm>
            <a:off x="0" y="6248214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CUIDANDO EL CORAZÓN DE LA IGLESIA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5F9B9B-D6F3-72D7-D63C-DF696BCA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984884"/>
            <a:ext cx="3857625" cy="52633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DE4BB95-8332-2E07-404D-0199B89C5B0B}"/>
              </a:ext>
            </a:extLst>
          </p:cNvPr>
          <p:cNvSpPr txBox="1"/>
          <p:nvPr/>
        </p:nvSpPr>
        <p:spPr>
          <a:xfrm>
            <a:off x="2643186" y="4934857"/>
            <a:ext cx="3857625" cy="461665"/>
          </a:xfrm>
          <a:prstGeom prst="rect">
            <a:avLst/>
          </a:prstGeom>
          <a:solidFill>
            <a:srgbClr val="99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HOSPITALIDAD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BA5220-AD62-BCA9-5E88-B1854FC29D1B}"/>
              </a:ext>
            </a:extLst>
          </p:cNvPr>
          <p:cNvSpPr txBox="1"/>
          <p:nvPr/>
        </p:nvSpPr>
        <p:spPr>
          <a:xfrm>
            <a:off x="0" y="984884"/>
            <a:ext cx="2643185" cy="526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85C52A-B071-00AF-1353-FD90C821D933}"/>
              </a:ext>
            </a:extLst>
          </p:cNvPr>
          <p:cNvSpPr txBox="1"/>
          <p:nvPr/>
        </p:nvSpPr>
        <p:spPr>
          <a:xfrm>
            <a:off x="6500812" y="984884"/>
            <a:ext cx="2643188" cy="51546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729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49F47A-5F89-5A94-CDD8-267389595B9E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(Acepta el consuelo de Dios)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F3104E-230D-5FB9-F5A2-06413D2DB761}"/>
              </a:ext>
            </a:extLst>
          </p:cNvPr>
          <p:cNvSpPr txBox="1"/>
          <p:nvPr/>
        </p:nvSpPr>
        <p:spPr>
          <a:xfrm>
            <a:off x="1" y="4664839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Escoger vivir y revivir el sufrimiento día tras día cuando el consuelo de Dios está disponible, es como ser un mendigo que está hambriento y que rechazar la deliciosa y caliente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comida que se le ofrece. El deseo de Dios de consolarte es tan real como su amor por ti. Él conoce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profundidad de tu necesidad mental, emocional y física.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0085AB-9E52-704D-E01B-394EED50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3999" cy="40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2C03DC-D141-C3DC-A62C-F23315D6E1DB}"/>
              </a:ext>
            </a:extLst>
          </p:cNvPr>
          <p:cNvSpPr txBox="1"/>
          <p:nvPr/>
        </p:nvSpPr>
        <p:spPr>
          <a:xfrm>
            <a:off x="0" y="522678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médico divino es tu mejor fuente de apoyo,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consuelo y comprensión. Estas a salvo cuando aceptas su abrazo y lloras hasta encontrar descanso y paz.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Ejercita tu fe en su fidelidad y permite que su consuelo satisfaga tu necesidad.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B05F9-7A69-27AF-0266-B1E254E6C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2267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5A45EA-BB89-4E5D-03D4-330AC8987CAA}"/>
              </a:ext>
            </a:extLst>
          </p:cNvPr>
          <p:cNvSpPr txBox="1"/>
          <p:nvPr/>
        </p:nvSpPr>
        <p:spPr>
          <a:xfrm>
            <a:off x="7155543" y="304800"/>
            <a:ext cx="156754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679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7745EC-010B-D03B-66B0-CF87641F12F3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21838-AF3A-BCF1-8B46-51A4FDD5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6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2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09DBBE-D044-6293-7714-0F0949F22BC1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(Vivir con consuelo y esperanza)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058667-5F3F-DEEC-84D9-D518FCF74C35}"/>
              </a:ext>
            </a:extLst>
          </p:cNvPr>
          <p:cNvSpPr txBox="1"/>
          <p:nvPr/>
        </p:nvSpPr>
        <p:spPr>
          <a:xfrm>
            <a:off x="0" y="453866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 dice que no debas afligirte, pero si dice que no debes afligirte como lo hace el mundo: sin esperanza.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esperanza es un agente maravilloso de curación,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medio del dolor, la pérdida, los corazones rotos y las preguntas sin respuesta. La Biblia es el mejor lugar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buscar esperanza. Está llena de promesas para infundir aliento en tu vida.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03226D-4046-C22F-3234-A59B7DF8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3999" cy="38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8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38871C-E62A-DAE7-2765-595F4DF3416F}"/>
              </a:ext>
            </a:extLst>
          </p:cNvPr>
          <p:cNvSpPr txBox="1"/>
          <p:nvPr/>
        </p:nvSpPr>
        <p:spPr>
          <a:xfrm>
            <a:off x="43543" y="0"/>
            <a:ext cx="91004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CE5602-68B4-73F6-BFD6-9EEA4419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9100457" cy="60885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4A1471-1376-C287-3BBB-8006A649EB00}"/>
              </a:ext>
            </a:extLst>
          </p:cNvPr>
          <p:cNvSpPr txBox="1"/>
          <p:nvPr/>
        </p:nvSpPr>
        <p:spPr>
          <a:xfrm>
            <a:off x="3759200" y="3275112"/>
            <a:ext cx="534125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KENIA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401DF6-CF67-7A09-16C0-5EF0D00B17C3}"/>
              </a:ext>
            </a:extLst>
          </p:cNvPr>
          <p:cNvSpPr txBox="1"/>
          <p:nvPr/>
        </p:nvSpPr>
        <p:spPr>
          <a:xfrm>
            <a:off x="1291771" y="5399314"/>
            <a:ext cx="163089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ELIJAH</a:t>
            </a:r>
          </a:p>
        </p:txBody>
      </p:sp>
    </p:spTree>
    <p:extLst>
      <p:ext uri="{BB962C8B-B14F-4D97-AF65-F5344CB8AC3E}">
        <p14:creationId xmlns:p14="http://schemas.microsoft.com/office/powerpoint/2010/main" val="270597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CA6937-1554-7E3E-8272-2F8DED69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1359" cy="68580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F1108A-2BA7-7D56-4735-9096B79EF271}"/>
              </a:ext>
            </a:extLst>
          </p:cNvPr>
          <p:cNvSpPr txBox="1"/>
          <p:nvPr/>
        </p:nvSpPr>
        <p:spPr>
          <a:xfrm>
            <a:off x="12641" y="4905828"/>
            <a:ext cx="911871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11849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6EA24B-D84B-1A1B-49DE-ACF55F68A39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(DIOS PUEDE TRANSFORMAR TU DOLOR)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909997-1532-D99C-7D78-C6B59D0EA942}"/>
              </a:ext>
            </a:extLst>
          </p:cNvPr>
          <p:cNvSpPr txBox="1"/>
          <p:nvPr/>
        </p:nvSpPr>
        <p:spPr>
          <a:xfrm>
            <a:off x="0" y="477386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las olas de desesperación te golpeen, vuélvete a tu fiel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Creador. Él sabe por experiencia propia cómo es el sufrimiento. Él tiene la autoridad y la capacidad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tomar tu dolor y convertirlo en algo extraordinario.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Deja que cambie tus cenizas por algo hermoso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búscalo para que tu tortura se convierta en gozo y alabanza.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80B6CA-BED5-87F3-E149-FA302C00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7329E3-3E3A-5416-947A-B7ACF05491B5}"/>
              </a:ext>
            </a:extLst>
          </p:cNvPr>
          <p:cNvSpPr txBox="1"/>
          <p:nvPr/>
        </p:nvSpPr>
        <p:spPr>
          <a:xfrm>
            <a:off x="0" y="513236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“De modo que, si sufren de la manera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agrada a Dios, sigan haciendo lo correcto y confíenle su vida a Dios, quien los creó, pues Él nunca 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fallará” 1 Pedro 4:19, NTV.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866ECF-C86B-D849-140C-DB877C50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83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97D314-A106-74A5-B18A-B1A3A178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FC4CA90-414A-08B6-E6C3-9654C87D7525}"/>
              </a:ext>
            </a:extLst>
          </p:cNvPr>
          <p:cNvSpPr txBox="1"/>
          <p:nvPr/>
        </p:nvSpPr>
        <p:spPr>
          <a:xfrm>
            <a:off x="4963886" y="1553029"/>
            <a:ext cx="3860800" cy="1200329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64513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C49023-E3FF-013D-B4C8-1743269B434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(Confiar en Dios aumenta la esperanza)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0B2178-A076-3424-28E4-1CCACCD877C8}"/>
              </a:ext>
            </a:extLst>
          </p:cNvPr>
          <p:cNvSpPr txBox="1"/>
          <p:nvPr/>
        </p:nvSpPr>
        <p:spPr>
          <a:xfrm>
            <a:off x="0" y="706757"/>
            <a:ext cx="416560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¡Qué hermoso paisaje puedes contemplar a través de la esperanza!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esperanza es real y algún día te recuperarás de este pesar que llevas a cuestas.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Sé que tu deseo es reparar ese corazón roto y, así mismo, anhelas el pronto regreso de Jesús.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esperanza es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regalo maravilloso de Dios que forma parte del proceso de luto como un bálsamo para tu herida.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Elige en este momento poner tu esperanza en el Señor y en su fidelidad para animar tu corazón hoy.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ED1EB9-364C-1460-D65D-CA139495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523220"/>
            <a:ext cx="49784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8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46056-7BAA-F806-AC56-3B5D831CDE7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EAB755-4ADE-1A74-327C-4EC553EE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9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92CA64-AA67-FBB9-56EF-E27F0BB8A386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556838-FF5C-676C-733E-55E888B72483}"/>
              </a:ext>
            </a:extLst>
          </p:cNvPr>
          <p:cNvSpPr txBox="1"/>
          <p:nvPr/>
        </p:nvSpPr>
        <p:spPr>
          <a:xfrm>
            <a:off x="0" y="461664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(Entonces lo veremos cara a cara)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3B57B5-8B39-9593-CAA4-3BA16F702D74}"/>
              </a:ext>
            </a:extLst>
          </p:cNvPr>
          <p:cNvSpPr txBox="1"/>
          <p:nvPr/>
        </p:nvSpPr>
        <p:spPr>
          <a:xfrm>
            <a:off x="0" y="4919008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 que tu imaginación crezca y no la limites al contemplar lo que dice 1 Tesalonicenses 4:18 “Alentaos los unos a los otros con estas palabras”. “Estas palabras” se refiere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 segunda venida de Jesús y a la resurrección de los muertos. Tú y tu amado se reencontrarán.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día de la resurrección para vivir eternamente.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74FB95-1533-E2F8-03C8-10B581210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38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02D2A7-EFD3-E26F-196B-CDB6AD770C80}"/>
              </a:ext>
            </a:extLst>
          </p:cNvPr>
          <p:cNvSpPr txBox="1"/>
          <p:nvPr/>
        </p:nvSpPr>
        <p:spPr>
          <a:xfrm>
            <a:off x="0" y="4744668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Cierra los ojos e imagina los sentimientos, las imágenes y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sonidos de ese momento. El regreso de Jesús es una realidad.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 tienes duda lo que le sucederá a tu ser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querido, esa decisión déjasela a tu amante Padre Celestial.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Que esperanza saber que, un día no muy lejano,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Dios secará nuestras lágrimas y nunca más volveremos a sentir dolor y sufrimiento.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9EB468-7B6E-B900-3533-8E3FBFFE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25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9800C9-63A9-8A32-0BDF-8D4C99EA482D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F007CC-5AE4-406C-18D6-63CA42E3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8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16259E-A153-B36E-140D-695C3EF3B791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REPASO DE LA LECCIÓN # 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49EB94-A51A-F80E-899D-1AAA7FA6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962574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A08591-5462-C447-4809-3715388FF7B3}"/>
              </a:ext>
            </a:extLst>
          </p:cNvPr>
          <p:cNvSpPr txBox="1"/>
          <p:nvPr/>
        </p:nvSpPr>
        <p:spPr>
          <a:xfrm>
            <a:off x="4962574" y="707885"/>
            <a:ext cx="4181426" cy="34163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endParaRPr lang="es-MX" sz="7200" b="1" dirty="0">
              <a:latin typeface="Arial Black" panose="020B0A04020102020204" pitchFamily="34" charset="0"/>
            </a:endParaRPr>
          </a:p>
          <a:p>
            <a:pPr algn="ctr"/>
            <a:r>
              <a:rPr lang="es-MX" sz="7200" b="1" dirty="0">
                <a:latin typeface="Arial Black" panose="020B0A04020102020204" pitchFamily="34" charset="0"/>
              </a:rPr>
              <a:t>LA FE</a:t>
            </a:r>
          </a:p>
          <a:p>
            <a:pPr algn="ctr"/>
            <a:endParaRPr lang="es-MX" sz="7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52CAA3-ACAF-5826-2881-EBDAFB5D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74" y="4020457"/>
            <a:ext cx="4181426" cy="28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56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10FB13-B8C2-DAB7-608E-25E2ACC9964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6CDC3B-9C66-B92A-8BF8-E0665113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542472"/>
            <a:ext cx="5715000" cy="63155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CFAC3F8-DEFC-3B8E-6BC2-E50AB63BE00F}"/>
              </a:ext>
            </a:extLst>
          </p:cNvPr>
          <p:cNvSpPr txBox="1"/>
          <p:nvPr/>
        </p:nvSpPr>
        <p:spPr>
          <a:xfrm>
            <a:off x="0" y="523220"/>
            <a:ext cx="1714499" cy="6334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F64E8A-5A0F-E198-C370-EA0267F1F20F}"/>
              </a:ext>
            </a:extLst>
          </p:cNvPr>
          <p:cNvSpPr txBox="1"/>
          <p:nvPr/>
        </p:nvSpPr>
        <p:spPr>
          <a:xfrm>
            <a:off x="7429500" y="523220"/>
            <a:ext cx="1714499" cy="6334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759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B743226-3917-778F-747E-F81913CFB511}"/>
              </a:ext>
            </a:extLst>
          </p:cNvPr>
          <p:cNvSpPr txBox="1"/>
          <p:nvPr/>
        </p:nvSpPr>
        <p:spPr>
          <a:xfrm>
            <a:off x="0" y="482376"/>
            <a:ext cx="9144000" cy="707886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#424 “¿Cómo podré estar triste?”, #118 “Dilo a Cristo”,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#236 “A Jesús entrega todo”.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7AA4BF-5766-0090-73FA-C65E77E018C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73D1EF-16A8-6345-5424-CBEDB3CB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972"/>
            <a:ext cx="9178628" cy="56470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D8D103-1124-CF6A-4B5E-6337F078FD17}"/>
              </a:ext>
            </a:extLst>
          </p:cNvPr>
          <p:cNvSpPr txBox="1"/>
          <p:nvPr/>
        </p:nvSpPr>
        <p:spPr>
          <a:xfrm>
            <a:off x="1190171" y="4513947"/>
            <a:ext cx="27432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424</a:t>
            </a:r>
          </a:p>
        </p:txBody>
      </p:sp>
    </p:spTree>
    <p:extLst>
      <p:ext uri="{BB962C8B-B14F-4D97-AF65-F5344CB8AC3E}">
        <p14:creationId xmlns:p14="http://schemas.microsoft.com/office/powerpoint/2010/main" val="2892165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F27296-AAA1-53A9-FE5F-46B8803B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35830F9-DB91-FFD2-483C-25C204C3562D}"/>
              </a:ext>
            </a:extLst>
          </p:cNvPr>
          <p:cNvSpPr txBox="1"/>
          <p:nvPr/>
        </p:nvSpPr>
        <p:spPr>
          <a:xfrm>
            <a:off x="0" y="0"/>
            <a:ext cx="18287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72097F-9D5E-6106-0F69-293279EFD8E0}"/>
              </a:ext>
            </a:extLst>
          </p:cNvPr>
          <p:cNvSpPr txBox="1"/>
          <p:nvPr/>
        </p:nvSpPr>
        <p:spPr>
          <a:xfrm>
            <a:off x="7315200" y="-1"/>
            <a:ext cx="1828799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562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E57BE5-FC34-9336-7A22-5DE75AB3E06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0C0564-6D31-6F85-4C4D-D410507BAE13}"/>
              </a:ext>
            </a:extLst>
          </p:cNvPr>
          <p:cNvSpPr txBox="1"/>
          <p:nvPr/>
        </p:nvSpPr>
        <p:spPr>
          <a:xfrm>
            <a:off x="29031" y="1046439"/>
            <a:ext cx="285931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“Alabado sea nuestro Dios, Padre misericordioso y Dios de toda nuestra consolación, quien nos consuela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todas nuestras tribulaciones para que con el mismo consuelo que hemos recibido, también nosotros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podamos consolar a todos los que sufren”.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 Corintios 1:3-4.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263419-018C-B9A1-8186-0099C699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14" y="523219"/>
            <a:ext cx="6284685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2B887E-F513-E92A-514F-C52B249EBC07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BAB63D-FAA5-0426-843B-C16BD6C1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3478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DA2FC4-7642-8B7E-D906-F49C8159821E}"/>
              </a:ext>
            </a:extLst>
          </p:cNvPr>
          <p:cNvSpPr txBox="1"/>
          <p:nvPr/>
        </p:nvSpPr>
        <p:spPr>
          <a:xfrm>
            <a:off x="5820229" y="3429000"/>
            <a:ext cx="2863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893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58B231-FC11-9830-E37C-3279CFBC6FFA}"/>
              </a:ext>
            </a:extLst>
          </p:cNvPr>
          <p:cNvSpPr txBox="1"/>
          <p:nvPr/>
        </p:nvSpPr>
        <p:spPr>
          <a:xfrm>
            <a:off x="0" y="505856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este programa seremos alentados a recordar en nuestras oraciones a las personas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desafíos especiales (duelo, divorcio, enfermedad, etc.)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 buscar la manera cómo brindarles apoyo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ánimo en el día a día.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409C1E-4DB6-C860-2BAC-6A44889AE063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BD5CE3-7D80-CE7F-CFDE-FD7226D7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3998" cy="4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7BE7A3-C4C6-54A5-6A93-CBAD405030AF}"/>
              </a:ext>
            </a:extLst>
          </p:cNvPr>
          <p:cNvSpPr txBox="1"/>
          <p:nvPr/>
        </p:nvSpPr>
        <p:spPr>
          <a:xfrm>
            <a:off x="0" y="1613118"/>
            <a:ext cx="42672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Ministerio Adventista de las Posibilidades busca restaurar la plenitud en un mundo roto, destacando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la integridad de una persona no depende de la eliminación de sus necesidades especiales, sino de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relación con Dios.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ministerio proclama y refuerza el valor y dignidad de cada individuo.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045072-A7FE-5C30-FDC5-01097580D10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40313F-1BC4-440B-4BC9-E2CDBFF3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61664"/>
            <a:ext cx="4876800" cy="63963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426B1E-E327-77FA-FA91-C429A3AFD200}"/>
              </a:ext>
            </a:extLst>
          </p:cNvPr>
          <p:cNvSpPr txBox="1"/>
          <p:nvPr/>
        </p:nvSpPr>
        <p:spPr>
          <a:xfrm>
            <a:off x="4717143" y="553573"/>
            <a:ext cx="464457" cy="6365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699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D031CF-6B99-1479-976D-AAD037158BBF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“Vi que es por la providencia de Dios que las viudas y los huérfanos, los ciegos, los sordos, los cojos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personas afligidas de diferentes maneras fueron puestos en una relación cristiana cercana con su iglesia,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para probar a su pueblo y desarrollar su carácter.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ángeles de Dios están mirando para ver cómo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tratamos a estas personas que necesitan de nuestra simpatía, amor y generosidad desinteresada…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Servicio Cristiano, p. 146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E59BB1-B0FB-8A14-A284-133962F9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6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C21E3F-706E-AD1B-E2DB-C9C359237383}"/>
              </a:ext>
            </a:extLst>
          </p:cNvPr>
          <p:cNvSpPr txBox="1"/>
          <p:nvPr/>
        </p:nvSpPr>
        <p:spPr>
          <a:xfrm>
            <a:off x="0" y="368790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quebrantamiento de las viudas es un motivo de especial preocupación en más de 80 pasajes bíblicos.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Eran uno de los grupos más vulnerables social y económicamente en los tiempos bíblicos. Hoy enfrentan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retos similares, problemas legales, financieros y sociales tras la muerte del cónyuge. Estas dificultades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afectan el proceso de duelo. La iglesia tiene un papel crucial al brindar apoyo compasivo y práctico a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viudos y huérfanos, independientemente a su situación económica.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A2746F-2908-2E92-AB92-48237342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8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285</TotalTime>
  <Words>1128</Words>
  <Application>Microsoft Office PowerPoint</Application>
  <PresentationFormat>Presentación en pantalla (4:3)</PresentationFormat>
  <Paragraphs>104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20</cp:revision>
  <dcterms:created xsi:type="dcterms:W3CDTF">2026-05-18T19:34:48Z</dcterms:created>
  <dcterms:modified xsi:type="dcterms:W3CDTF">2026-05-19T00:20:00Z</dcterms:modified>
</cp:coreProperties>
</file>