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0" r:id="rId3"/>
    <p:sldId id="258" r:id="rId4"/>
    <p:sldId id="267" r:id="rId5"/>
    <p:sldId id="265" r:id="rId6"/>
    <p:sldId id="257" r:id="rId7"/>
    <p:sldId id="259" r:id="rId8"/>
    <p:sldId id="261" r:id="rId9"/>
    <p:sldId id="262" r:id="rId10"/>
    <p:sldId id="263" r:id="rId11"/>
    <p:sldId id="264" r:id="rId12"/>
    <p:sldId id="268" r:id="rId13"/>
    <p:sldId id="269" r:id="rId14"/>
    <p:sldId id="270" r:id="rId15"/>
    <p:sldId id="266" r:id="rId16"/>
    <p:sldId id="271" r:id="rId17"/>
    <p:sldId id="272" r:id="rId18"/>
    <p:sldId id="274" r:id="rId19"/>
    <p:sldId id="275" r:id="rId20"/>
    <p:sldId id="273" r:id="rId21"/>
    <p:sldId id="278" r:id="rId22"/>
    <p:sldId id="279" r:id="rId23"/>
    <p:sldId id="276" r:id="rId24"/>
    <p:sldId id="277" r:id="rId25"/>
    <p:sldId id="281" r:id="rId26"/>
    <p:sldId id="282" r:id="rId27"/>
    <p:sldId id="280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9900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07B06-14C2-4823-88CC-443C828DC48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60BFA-7832-46B2-8FCB-D140803FB8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9879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60BFA-7832-46B2-8FCB-D140803FB861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127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C38A-4823-4353-B4BE-F2C85D78A3E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079B-2AA6-44E1-B38A-1B5DB462C4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005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C38A-4823-4353-B4BE-F2C85D78A3E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079B-2AA6-44E1-B38A-1B5DB462C4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383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C38A-4823-4353-B4BE-F2C85D78A3E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079B-2AA6-44E1-B38A-1B5DB462C4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348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C38A-4823-4353-B4BE-F2C85D78A3E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079B-2AA6-44E1-B38A-1B5DB462C4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705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C38A-4823-4353-B4BE-F2C85D78A3E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079B-2AA6-44E1-B38A-1B5DB462C4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3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C38A-4823-4353-B4BE-F2C85D78A3E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079B-2AA6-44E1-B38A-1B5DB462C4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168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C38A-4823-4353-B4BE-F2C85D78A3E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079B-2AA6-44E1-B38A-1B5DB462C4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691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C38A-4823-4353-B4BE-F2C85D78A3E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079B-2AA6-44E1-B38A-1B5DB462C4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6471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C38A-4823-4353-B4BE-F2C85D78A3E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079B-2AA6-44E1-B38A-1B5DB462C4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907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C38A-4823-4353-B4BE-F2C85D78A3E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079B-2AA6-44E1-B38A-1B5DB462C4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773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C38A-4823-4353-B4BE-F2C85D78A3E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079B-2AA6-44E1-B38A-1B5DB462C4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389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FC38A-4823-4353-B4BE-F2C85D78A3E8}" type="datetimeFigureOut">
              <a:rPr lang="es-MX" smtClean="0"/>
              <a:t>13/05/2026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4079B-2AA6-44E1-B38A-1B5DB462C4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354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B71FB36-10DA-B29F-2CB3-F0E7588C4A1C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“DOS CARAS DE LA MONEDA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(ORACIÓN Y TRABAJO MISIONERO)”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9552A2-A9FA-F7AC-77C7-BA8A90E5A0D8}"/>
              </a:ext>
            </a:extLst>
          </p:cNvPr>
          <p:cNvSpPr txBox="1"/>
          <p:nvPr/>
        </p:nvSpPr>
        <p:spPr>
          <a:xfrm>
            <a:off x="0" y="830997"/>
            <a:ext cx="91440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C01EB7-F23D-1DF9-6FED-547F9B38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36" y="5671103"/>
            <a:ext cx="1182727" cy="105469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D578AFF-1D3F-19DE-BEF2-2C0464557E58}"/>
              </a:ext>
            </a:extLst>
          </p:cNvPr>
          <p:cNvSpPr txBox="1"/>
          <p:nvPr/>
        </p:nvSpPr>
        <p:spPr>
          <a:xfrm>
            <a:off x="1685925" y="5771695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D53D55-586D-35BA-5769-C2A1B5924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330"/>
            <a:ext cx="9143999" cy="43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1314504-8D85-B007-2ECD-7C7B60B8591F}"/>
              </a:ext>
            </a:extLst>
          </p:cNvPr>
          <p:cNvSpPr txBox="1"/>
          <p:nvPr/>
        </p:nvSpPr>
        <p:spPr>
          <a:xfrm>
            <a:off x="0" y="555301"/>
            <a:ext cx="914400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 492 “¡Trabajad! ¡Trabajad!”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18EF64-FD34-8F5C-B015-0459FB322F48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89652C-97B1-2AA6-8B91-6001AF4D2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72979"/>
            <a:ext cx="9144001" cy="587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1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DBAF753-7AEE-75DA-8733-DA1EC6DB1590}"/>
              </a:ext>
            </a:extLst>
          </p:cNvPr>
          <p:cNvSpPr txBox="1"/>
          <p:nvPr/>
        </p:nvSpPr>
        <p:spPr>
          <a:xfrm>
            <a:off x="0" y="4611231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debemos sentarnos para esperar tranquilamente la opresión y la tribulación, y cruzarnos de brazos sin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hacer nada para impedir el mal. Que nuestros ruegos unidos asciendan al cielo. Orad y trabajad; trabajad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orad. Pero que ninguno obre impremeditadamente.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Aprended como nunca que debéis ser humildes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mansos de corazón. — Mensajes Selectos 2:425.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268786-9418-04A4-8114-32713DA29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0"/>
            <a:ext cx="5010150" cy="46112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F31B8FC-3ADE-772C-05C3-ECADCA8F2BDA}"/>
              </a:ext>
            </a:extLst>
          </p:cNvPr>
          <p:cNvSpPr txBox="1"/>
          <p:nvPr/>
        </p:nvSpPr>
        <p:spPr>
          <a:xfrm>
            <a:off x="1" y="0"/>
            <a:ext cx="2066924" cy="4611231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A23CAA-D38E-0895-FB54-8D2AFF9185E1}"/>
              </a:ext>
            </a:extLst>
          </p:cNvPr>
          <p:cNvSpPr txBox="1"/>
          <p:nvPr/>
        </p:nvSpPr>
        <p:spPr>
          <a:xfrm>
            <a:off x="7077075" y="0"/>
            <a:ext cx="2066924" cy="4611231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419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62E542-881C-60C3-4FC3-C3A557E94424}"/>
              </a:ext>
            </a:extLst>
          </p:cNvPr>
          <p:cNvSpPr txBox="1"/>
          <p:nvPr/>
        </p:nvSpPr>
        <p:spPr>
          <a:xfrm>
            <a:off x="0" y="4875466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Hermanos, tendréis que luchar con dificultades, llevar cargas, dar consejos, planear y ejecutar, mirando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constantemente a Dios para recibir ayuda. Orad y trabajad, trabajad y orad; como alumnos en la escuela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Cristo, aprended de Jesús.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—Testimonios para los Ministros, 507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CE6272-CC33-809E-EA19-2C11AFA1B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514"/>
            <a:ext cx="9144000" cy="47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66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B828771-E290-429E-00D8-D430BF1D309D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F45AFE-4F41-C2E1-CCC7-EC2C407EA6D9}"/>
              </a:ext>
            </a:extLst>
          </p:cNvPr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INVERSIÓN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8BBA7F-97CA-E987-C4F6-FAFE3E88D650}"/>
              </a:ext>
            </a:extLst>
          </p:cNvPr>
          <p:cNvSpPr txBox="1"/>
          <p:nvPr/>
        </p:nvSpPr>
        <p:spPr>
          <a:xfrm>
            <a:off x="0" y="6277769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GRATITUD POR LAS BENDICIONES DE DIOS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F7A0E9-20CE-D76B-231B-1BE55AB2D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9"/>
            <a:ext cx="9144000" cy="523602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DB78756-7C64-4AFF-FD12-FB1C4AC6C938}"/>
              </a:ext>
            </a:extLst>
          </p:cNvPr>
          <p:cNvSpPr txBox="1"/>
          <p:nvPr/>
        </p:nvSpPr>
        <p:spPr>
          <a:xfrm>
            <a:off x="7387771" y="5921829"/>
            <a:ext cx="175622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8021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FEFD81A-75F6-983F-2427-D0EF8B5BCF18}"/>
              </a:ext>
            </a:extLst>
          </p:cNvPr>
          <p:cNvSpPr txBox="1"/>
          <p:nvPr/>
        </p:nvSpPr>
        <p:spPr>
          <a:xfrm>
            <a:off x="0" y="4553175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 el cielo está en actividad, y los ángeles de Dios están esperando para cooperar con todos los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quieran idear planes por los cuales las almas para quienes Cristo murió puedan oír las gratas nuevas de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salvación. Los ángeles que sirven a los que han de heredar la salvación, dicen a cada santo: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“Hay trabajo para vosotros.” “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33E546-F111-5C95-83A4-342423275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5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69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D38FE6-AC48-91B8-1951-C8013C459AAB}"/>
              </a:ext>
            </a:extLst>
          </p:cNvPr>
          <p:cNvSpPr txBox="1"/>
          <p:nvPr/>
        </p:nvSpPr>
        <p:spPr>
          <a:xfrm>
            <a:off x="0" y="5080951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“Id, y ... hablad al pueblo todas las palabras de esta vida.” Hechos 5:20. Si todos aquellos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quienes se dirige esta orden la obedeciesen, el Señor prepararía el camino delante de ellos y les daría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recursos con los cuales ir. 3JT 665.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F799D4-E3FB-2139-7653-20F6CCF63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508095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BFADB36-7D06-F196-576A-08DEF7D28DE6}"/>
              </a:ext>
            </a:extLst>
          </p:cNvPr>
          <p:cNvSpPr txBox="1"/>
          <p:nvPr/>
        </p:nvSpPr>
        <p:spPr>
          <a:xfrm>
            <a:off x="1030514" y="754744"/>
            <a:ext cx="168365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81894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F07D56F-A977-D50A-30D7-08401C1466CC}"/>
              </a:ext>
            </a:extLst>
          </p:cNvPr>
          <p:cNvSpPr txBox="1"/>
          <p:nvPr/>
        </p:nvSpPr>
        <p:spPr>
          <a:xfrm>
            <a:off x="0" y="540436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#577 “YO QUIERO TRABAJAR”.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010442-2928-8E60-D2BC-B1BA48882228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ESPECIAL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95A59CA-A24B-7D63-3D76-85EF3B522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9316"/>
            <a:ext cx="9144000" cy="58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04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78C658-3581-B1E9-3CA4-AAE9F2587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8344"/>
            <a:ext cx="9144000" cy="73442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EA5E03B-19C7-340E-E552-1B946731495B}"/>
              </a:ext>
            </a:extLst>
          </p:cNvPr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MISIONERO MUNDIAL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827D91-35FC-DDFF-AE49-98D46FDDAAA8}"/>
              </a:ext>
            </a:extLst>
          </p:cNvPr>
          <p:cNvSpPr txBox="1"/>
          <p:nvPr/>
        </p:nvSpPr>
        <p:spPr>
          <a:xfrm>
            <a:off x="0" y="6037942"/>
            <a:ext cx="9144000" cy="10885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85506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8A81C3-2C42-C36F-27BF-D64135079C17}"/>
              </a:ext>
            </a:extLst>
          </p:cNvPr>
          <p:cNvSpPr txBox="1"/>
          <p:nvPr/>
        </p:nvSpPr>
        <p:spPr>
          <a:xfrm>
            <a:off x="0" y="4245399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debéis formular una ardiente acusación contra ninguno,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ya se trate de individuos o de iglesias.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Aprended a tratar con las mentes, así como Cristo lo hizo.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A veces hay que hablar en forma dura, pero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aseguraos que el Espíritu Santo de Dios mora en vuestro corazón antes de pronunciar la verdad cortante;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después de eso dejad que se abra paso cortando.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sois vosotros los que debéis cortar. 2 MS 425.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74D606-98C3-BFBE-89A1-1D7EF87C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76"/>
            <a:ext cx="9144000" cy="423312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8F427BC-8057-BE04-1EC1-A1E67739F7FE}"/>
              </a:ext>
            </a:extLst>
          </p:cNvPr>
          <p:cNvSpPr txBox="1"/>
          <p:nvPr/>
        </p:nvSpPr>
        <p:spPr>
          <a:xfrm>
            <a:off x="4746171" y="3876067"/>
            <a:ext cx="439782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94721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E5C4799-7612-22C9-C553-848F8D840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A33C82D-AE36-7139-52EA-AB6F2FA1E075}"/>
              </a:ext>
            </a:extLst>
          </p:cNvPr>
          <p:cNvSpPr txBox="1"/>
          <p:nvPr/>
        </p:nvSpPr>
        <p:spPr>
          <a:xfrm>
            <a:off x="5028009" y="1843313"/>
            <a:ext cx="3769686" cy="1200329"/>
          </a:xfrm>
          <a:prstGeom prst="rect">
            <a:avLst/>
          </a:prstGeom>
          <a:solidFill>
            <a:srgbClr val="9966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540188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921505-894F-7664-59C6-2AE155A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629"/>
            <a:ext cx="9144000" cy="50437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BB24603-2DEE-BA70-7BE9-3B77039E7811}"/>
              </a:ext>
            </a:extLst>
          </p:cNvPr>
          <p:cNvSpPr txBox="1"/>
          <p:nvPr/>
        </p:nvSpPr>
        <p:spPr>
          <a:xfrm>
            <a:off x="0" y="-1"/>
            <a:ext cx="9144000" cy="9071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1ACACD-B545-ADDC-6C7C-96816CBCD66E}"/>
              </a:ext>
            </a:extLst>
          </p:cNvPr>
          <p:cNvSpPr txBox="1"/>
          <p:nvPr/>
        </p:nvSpPr>
        <p:spPr>
          <a:xfrm>
            <a:off x="0" y="5950856"/>
            <a:ext cx="9144000" cy="9071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3BB881-7744-DF43-9B6B-B71387A27F9E}"/>
              </a:ext>
            </a:extLst>
          </p:cNvPr>
          <p:cNvSpPr txBox="1"/>
          <p:nvPr/>
        </p:nvSpPr>
        <p:spPr>
          <a:xfrm>
            <a:off x="-67734" y="5050971"/>
            <a:ext cx="921173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2542132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49AD473-4894-4A27-70B5-51ED1ED7D0FA}"/>
              </a:ext>
            </a:extLst>
          </p:cNvPr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 individuo debe ser consciente de su propia necesidad.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El corazón debe estar exento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contaminación, y limpio, para que en él more el Espíritu.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medio de la confesión y el abandono del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pecado, por medio de la oración ferviente y la consagración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Dios, los primeros discípulos se prepararon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el derramamiento del Espíritu Santo en el día de Pentecostés. La misma obra, sólo que, en mayor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medida, debe realizarse ahora.TM 507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730227-FCD4-D47F-C33B-AA1732502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61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19D2B2E-9173-F43C-E438-7C01B4A5150B}"/>
              </a:ext>
            </a:extLst>
          </p:cNvPr>
          <p:cNvSpPr txBox="1"/>
          <p:nvPr/>
        </p:nvSpPr>
        <p:spPr>
          <a:xfrm>
            <a:off x="0" y="540149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dos caras de la misma moneda refiriéndose a la oración y el trabajo misionero harán la acción de estar más cerca de la comunidad.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03DDE5B-6991-A3A0-A364-35C25C56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7215"/>
            <a:ext cx="9144000" cy="597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08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5353B-E3C7-12DB-256F-DB7146B4E78D}"/>
              </a:ext>
            </a:extLst>
          </p:cNvPr>
          <p:cNvSpPr txBox="1"/>
          <p:nvPr/>
        </p:nvSpPr>
        <p:spPr>
          <a:xfrm>
            <a:off x="0" y="4154997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Sufrimos una pérdida cuando descuidamos la oportunidad de congregarnos para fortalecernos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edificarnos mutuamente en el servicio de Dios. Las verdades de su Palabra pierden en nuestras almas su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vivacidad e importancia. Nuestros corazones dejan de ser alumbrados y vivificados por la influencia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santificadora y nuestra espiritualidad declina. En nuestro trato como cristianos perdemos mucho por falta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simpatía mutua.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B13AED9-C078-55E6-5C49-D612C6324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5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07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E1D17F4-FC69-9917-2338-3493B77229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B91E84-B5A7-222F-5BF1-1BFBA8A6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56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4B04BAE-76EF-9306-DB2B-4B6982B5C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4962574" cy="621236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0DAA3F-1003-1905-6D53-6537CDDEBD7C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7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CCD2EF-2209-15D5-C3AE-133337FEBF9E}"/>
              </a:ext>
            </a:extLst>
          </p:cNvPr>
          <p:cNvSpPr txBox="1"/>
          <p:nvPr/>
        </p:nvSpPr>
        <p:spPr>
          <a:xfrm>
            <a:off x="4962574" y="645638"/>
            <a:ext cx="4181426" cy="378565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endParaRPr lang="es-MX" sz="6000" b="1" dirty="0">
              <a:latin typeface="Arial Black" panose="020B0A04020102020204" pitchFamily="34" charset="0"/>
            </a:endParaRPr>
          </a:p>
          <a:p>
            <a:pPr algn="ctr"/>
            <a:r>
              <a:rPr lang="es-MX" sz="6000" b="1" dirty="0">
                <a:latin typeface="Arial Black" panose="020B0A04020102020204" pitchFamily="34" charset="0"/>
              </a:rPr>
              <a:t>LA ORACIÓN</a:t>
            </a:r>
          </a:p>
          <a:p>
            <a:pPr algn="ctr"/>
            <a:endParaRPr lang="es-MX" sz="6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9AF1EC-3F73-3A88-0CF4-FB7CA4F58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574" y="4431291"/>
            <a:ext cx="4181426" cy="242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74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8EE6DB-6287-28AB-2B2E-20EBCFC62863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585CED-332D-4D01-3EAD-3961BF17F265}"/>
              </a:ext>
            </a:extLst>
          </p:cNvPr>
          <p:cNvSpPr txBox="1"/>
          <p:nvPr/>
        </p:nvSpPr>
        <p:spPr>
          <a:xfrm>
            <a:off x="0" y="4919008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Nuestra vida debe ser como la vida de Cristo, que estaba repartida entre la montaña y la multitud.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que no hace nada más que orar, pronto dejará de hacerlo, o sus oraciones llegarán a ser una rutina formal.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062BFC-7115-C9F0-2DD1-51313A22C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3998" cy="44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0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6576704-C39F-1A99-A140-C8C66CFE00E9}"/>
              </a:ext>
            </a:extLst>
          </p:cNvPr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los hombres se alejan de la vida social, de la esfera del deber cristiano y de la obligación de llevar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cruz, cuando dejan de trabajar fervorosamente por el Maestro que trabajó con ardor por ellos, pierden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 esencial de la oración y no tienen ya estímulo para la devoción. Sus oraciones llegan a ser personales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egoístas. No pueden orar por las necesidades de la humanidad o la extensión del reino de Cristo ni pedir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fuerza con que trabajar. CC 101.2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A2B8B1D-4692-EAAD-F8D8-69BB46713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91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3F32F46-529E-24F1-BD2F-3B7A47FF0CCE}"/>
              </a:ext>
            </a:extLst>
          </p:cNvPr>
          <p:cNvSpPr txBox="1"/>
          <p:nvPr/>
        </p:nvSpPr>
        <p:spPr>
          <a:xfrm>
            <a:off x="0" y="4889980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que se encierra completamente dentro de sí mismo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no ocupa la posición que Dios le señaló.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cultivo apropiado de los elementos sociales de nuestra naturaleza nos hace simpatizar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otros, y es para nosotros un medio de desarrollarnos y fortalecernos en el servicio de Dios. CC 101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ECB8C9-5321-4577-67A2-7ED2F8BF86FD}"/>
              </a:ext>
            </a:extLst>
          </p:cNvPr>
          <p:cNvSpPr txBox="1"/>
          <p:nvPr/>
        </p:nvSpPr>
        <p:spPr>
          <a:xfrm>
            <a:off x="0" y="14513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BFB8976-6286-D193-0295-B26412B0E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7732"/>
            <a:ext cx="9143999" cy="44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91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0BC5A5-0711-B5E0-4087-B5D7AB86179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D7730E-0FA5-A86D-5F83-C10C3A7D4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83410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88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CC347E-736E-5C5A-6DBC-CD9323A66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45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010995-EFD4-A2CC-B4BD-10604262C8D4}"/>
              </a:ext>
            </a:extLst>
          </p:cNvPr>
          <p:cNvSpPr txBox="1"/>
          <p:nvPr/>
        </p:nvSpPr>
        <p:spPr>
          <a:xfrm>
            <a:off x="0" y="461664"/>
            <a:ext cx="91440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#491 “LEVÁNTATE CRISTIANO” Y #496 “SUS MANOS SOMOS”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DF5F56F-ADC1-0752-F89D-1F6D73111339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582F04-0C3C-7F65-658B-BC1AA949B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61774"/>
            <a:ext cx="9144000" cy="599622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BCB3C33-AE81-E6E4-96E1-534892A3BC6E}"/>
              </a:ext>
            </a:extLst>
          </p:cNvPr>
          <p:cNvSpPr txBox="1"/>
          <p:nvPr/>
        </p:nvSpPr>
        <p:spPr>
          <a:xfrm>
            <a:off x="4804229" y="4209143"/>
            <a:ext cx="349794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21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0BC9B2F-56AF-C9CA-9AC3-1C98FD2E04C5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92E8B28-37CF-8B9C-0530-1D40DF1ED918}"/>
              </a:ext>
            </a:extLst>
          </p:cNvPr>
          <p:cNvSpPr txBox="1"/>
          <p:nvPr/>
        </p:nvSpPr>
        <p:spPr>
          <a:xfrm>
            <a:off x="0" y="5205548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Podéis orar por la obra. La oración del corazón sincero, ofrecida con fe, será oída en el cielo.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habéis de trabajar según vuestra capacidad.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4TS 411.2.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16682F-8A56-94AC-6C7B-69204D5A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6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7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B6658FF-B1D5-4DF9-4EB2-1FB6867D34EA}"/>
              </a:ext>
            </a:extLst>
          </p:cNvPr>
          <p:cNvSpPr txBox="1"/>
          <p:nvPr/>
        </p:nvSpPr>
        <p:spPr>
          <a:xfrm>
            <a:off x="-1" y="-1"/>
            <a:ext cx="914399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EA801D8-919F-0D52-F726-89D9F4805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65" y="461664"/>
            <a:ext cx="9178665" cy="639633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09AC332-0621-957E-4F15-851C7C5B6111}"/>
              </a:ext>
            </a:extLst>
          </p:cNvPr>
          <p:cNvSpPr txBox="1"/>
          <p:nvPr/>
        </p:nvSpPr>
        <p:spPr>
          <a:xfrm>
            <a:off x="1190171" y="923329"/>
            <a:ext cx="71410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Mateo 9: 37- 38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Entonces dijo a sus discípulos: «A la verdad la mies es mucha, pero los obreros pocos. Rogad, pues, al Señor de la mies, que envíe obreros a su mies.»</a:t>
            </a:r>
          </a:p>
        </p:txBody>
      </p:sp>
    </p:spTree>
    <p:extLst>
      <p:ext uri="{BB962C8B-B14F-4D97-AF65-F5344CB8AC3E}">
        <p14:creationId xmlns:p14="http://schemas.microsoft.com/office/powerpoint/2010/main" val="360659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3D0C4A3-FC11-C29D-4E96-F3D53BDE2F86}"/>
              </a:ext>
            </a:extLst>
          </p:cNvPr>
          <p:cNvSpPr txBox="1"/>
          <p:nvPr/>
        </p:nvSpPr>
        <p:spPr>
          <a:xfrm>
            <a:off x="0" y="504223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Reflexionar que la oración y la predicación son necesarias para una vida cristiana fructífera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donde podamos alinear nuestros corazones con la voluntad de Dios, asegurando que su enfoque sea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servirle y glorificarle mediante la transformación de vidas.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449EDB-E0F6-95FF-3F43-02984E27F633}"/>
              </a:ext>
            </a:extLst>
          </p:cNvPr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788EA7-AA29-D94B-256B-DFF304806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0110"/>
            <a:ext cx="9143999" cy="464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65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2B3767-CB25-81AE-77D2-77E27FE4A945}"/>
              </a:ext>
            </a:extLst>
          </p:cNvPr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misión de la Escuela Sabática es ser un sistema de educación religiosa de la iglesia local que fortalezca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 fe y la práctica de las enseñanzas bíblicas. Fortalece la práctica mediante la aplicación de principios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bíblicos y las enseñanzas de la Iglesia Adventista a las vidas de los miembros. Además, está para enseñar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y proclamar a todas las personas el evangelio de Jesucristo en el contexto del mensaje de los tres ángeles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Apocalipsis 14:6-12, en repuesta a la orden de Gran comisión dada por el Maestro.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CD5553-CC9B-E26B-AF0F-9286DE6AA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834744" cy="399567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D8C737-025B-3E5D-8407-ABF5D20E10B7}"/>
              </a:ext>
            </a:extLst>
          </p:cNvPr>
          <p:cNvSpPr txBox="1"/>
          <p:nvPr/>
        </p:nvSpPr>
        <p:spPr>
          <a:xfrm>
            <a:off x="0" y="0"/>
            <a:ext cx="1828799" cy="39956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4EF1AB8-79FD-0418-6942-2CC990C3ADC1}"/>
              </a:ext>
            </a:extLst>
          </p:cNvPr>
          <p:cNvSpPr txBox="1"/>
          <p:nvPr/>
        </p:nvSpPr>
        <p:spPr>
          <a:xfrm>
            <a:off x="7663544" y="0"/>
            <a:ext cx="1480456" cy="39956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0980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2482C06-8309-BBA2-C20F-D060F896D591}"/>
              </a:ext>
            </a:extLst>
          </p:cNvPr>
          <p:cNvSpPr txBox="1"/>
          <p:nvPr/>
        </p:nvSpPr>
        <p:spPr>
          <a:xfrm>
            <a:off x="5459064" y="117693"/>
            <a:ext cx="368493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Debemos vivir una vida doble: una vida de pensamiento y acción, de oración silenciosa y ferviente trabajo... Dios requiere de nosotros que seamos cartas vivientes, conocidas y leídas por todos los hombres.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El alma que se vuelve a Dios en procura de fortaleza, apoyo, poder, mediante diaria y ferviente oración,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tendrá nobles aspiraciones, percepciones claras de la verdad y del deber, elevados propósitos en cuanto 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 acción, y una constante hambre y sed de justicia.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 —La Maravillosa Gracia, 317.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5D5D33-340D-04A4-CC0F-E19C7576E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028"/>
            <a:ext cx="5459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7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106315B-7803-3F3E-655D-71FCE3C1184A}"/>
              </a:ext>
            </a:extLst>
          </p:cNvPr>
          <p:cNvSpPr txBox="1"/>
          <p:nvPr/>
        </p:nvSpPr>
        <p:spPr>
          <a:xfrm>
            <a:off x="0" y="4817410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 oración incesante y vigilancia diligente corremos el riesgo de volvernos indiferentes y de desviarnos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sendero recto. Nuestro adversario procura constantemente obstruir el camino al propiciatorio, para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obtengamos, mediante fervientes súplicas y fe, gracia y poder para resistir la tentación.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35F422-026E-6217-E4D2-FFD407C98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14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887</TotalTime>
  <Words>1134</Words>
  <Application>Microsoft Office PowerPoint</Application>
  <PresentationFormat>Presentación en pantalla (4:3)</PresentationFormat>
  <Paragraphs>98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14</cp:revision>
  <dcterms:created xsi:type="dcterms:W3CDTF">2026-05-12T16:11:01Z</dcterms:created>
  <dcterms:modified xsi:type="dcterms:W3CDTF">2026-05-13T16:33:51Z</dcterms:modified>
</cp:coreProperties>
</file>