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6" r:id="rId5"/>
    <p:sldId id="257" r:id="rId6"/>
    <p:sldId id="259" r:id="rId7"/>
    <p:sldId id="261" r:id="rId8"/>
    <p:sldId id="262" r:id="rId9"/>
    <p:sldId id="263" r:id="rId10"/>
    <p:sldId id="264" r:id="rId11"/>
    <p:sldId id="265" r:id="rId12"/>
    <p:sldId id="28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062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54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096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00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591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44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41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802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57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664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39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CF0B6-44C3-429A-A4BA-9FA7CEA913C7}" type="datetimeFigureOut">
              <a:rPr lang="es-MX" smtClean="0"/>
              <a:t>25/03/2026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72C6E-1255-491A-B432-EF39D6B30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9E7CA2B-64A3-9FEA-8B3B-BCFBB4CF4C29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“COMO ESTRELLAS QUE BRILLAN”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0484DE-17AB-99A3-5D62-AC6163D4B990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iglesia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27ECF4-8DA0-3F12-F119-7DB8A094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3999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FC094C-D54E-A9D6-684F-78ED3C9D0E82}"/>
              </a:ext>
            </a:extLst>
          </p:cNvPr>
          <p:cNvSpPr txBox="1"/>
          <p:nvPr/>
        </p:nvSpPr>
        <p:spPr>
          <a:xfrm>
            <a:off x="0" y="50422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alabamos a Dios reflejamos su luz y gloria en nuestras vidas. La alabanza puede ser una forma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testificar sobre la obra de Dios y una forma de compartir su amor con los demás.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Entonemos el Himno # 282 “Brilla Jesús”.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016B12-B6F4-0E2C-CB1E-F6C943225DC4}"/>
              </a:ext>
            </a:extLst>
          </p:cNvPr>
          <p:cNvSpPr txBox="1"/>
          <p:nvPr/>
        </p:nvSpPr>
        <p:spPr>
          <a:xfrm>
            <a:off x="0" y="-12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2D0C57-FFF9-8D2C-55EF-ECEE5237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544"/>
            <a:ext cx="9143999" cy="45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4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1D68EE-144B-D3E3-BDA1-E54404BB7143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¡Así dejen ustedes brillar su luz ante toda la gente! ¡Que las buenas obras que ustedes realicen brillen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tal manera que la gente adore al Padre celestial! Mateo 5:16 NBV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219D6E-DA6C-D58F-0C04-6B50B6481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98" y="116265"/>
            <a:ext cx="6575553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65E5B1-8C5B-AF17-936D-7C7F9CCEC688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PARTICIPACIÓN ESPECIAL POR UN GRUPO DE NIÑAS DE LOS DIFERENTES DEPARTAMENTOS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A81455-BA35-B28C-EDD4-C1545023F662}"/>
              </a:ext>
            </a:extLst>
          </p:cNvPr>
          <p:cNvSpPr txBox="1"/>
          <p:nvPr/>
        </p:nvSpPr>
        <p:spPr>
          <a:xfrm>
            <a:off x="0" y="830997"/>
            <a:ext cx="9144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ESTRELLA | La Reina Ester   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Canción Cristiana para Niños   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https://youtu.be/pIq9oXkTrDI?si=cKNiyz0cXdcBQ1HY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D6F848-38F0-43EE-2691-C04F052B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60"/>
            <a:ext cx="9144000" cy="50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1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0050AC-6290-EC90-3782-44627F0B3D0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5F66EB-5496-B48B-99C2-7BCDB471BD20}"/>
              </a:ext>
            </a:extLst>
          </p:cNvPr>
          <p:cNvSpPr txBox="1"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06E297-7A0B-7158-7EA5-E8CD47D06E04}"/>
              </a:ext>
            </a:extLst>
          </p:cNvPr>
          <p:cNvSpPr txBox="1"/>
          <p:nvPr/>
        </p:nvSpPr>
        <p:spPr>
          <a:xfrm>
            <a:off x="0" y="6273226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COMO ÁRBOL JUNTO AL AGUA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E9E043-6207-EBC4-00E2-D8CE98AA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6"/>
            <a:ext cx="9143999" cy="53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7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C7DA8F-0E95-1131-0172-FDF167EDA76F}"/>
              </a:ext>
            </a:extLst>
          </p:cNvPr>
          <p:cNvSpPr txBox="1"/>
          <p:nvPr/>
        </p:nvSpPr>
        <p:spPr>
          <a:xfrm>
            <a:off x="0" y="1166842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Mientras los niños recogían las flores silvestres que crecían tan abundantemente a su alrededor y 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agolpaban para presentarle sus ofrendas, él las recibía con alegría, les sonreía y expresaba su alegría al ver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tantas variedades de flores.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A33998-2043-8E73-8193-9304A64A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695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48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19B7EB-4C99-1A74-5AB4-99611AFE8BAC}"/>
              </a:ext>
            </a:extLst>
          </p:cNvPr>
          <p:cNvSpPr txBox="1"/>
          <p:nvPr/>
        </p:nvSpPr>
        <p:spPr>
          <a:xfrm>
            <a:off x="0" y="688928"/>
            <a:ext cx="457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Estos niños eran su herencia. Él sabía que había venido a rescatarlos del enemigo muriendo en la cruz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Calvario. Les dirigió palabras que guardaron para siempre en sus corazones. Les deleitaba pensar que él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apreciaba sus dones y les hablaba con tanto amor.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Mirada al Cielo, pág. 57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4F4A56-1030-6BE3-FAA0-FC12BCAF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72418"/>
            <a:ext cx="4572000" cy="69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6507E1-5DB3-A11E-333F-2D70D84476C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PARTICIPACIÓN ESPECIAL (PRIMARIOS)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925BCA-F9E4-1C38-7205-E43FBDE18A48}"/>
              </a:ext>
            </a:extLst>
          </p:cNvPr>
          <p:cNvSpPr txBox="1"/>
          <p:nvPr/>
        </p:nvSpPr>
        <p:spPr>
          <a:xfrm>
            <a:off x="4601174" y="1228397"/>
            <a:ext cx="457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dice: “Preparad a estos niños para mí”—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padres deberían procurar comprender el hecho de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han de preparar a sus hijos para la corte de Dios.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les confían los hijos, es lo mismo como si Cristo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colocara en sus brazos y dijera: “Preparad a estos niños para mí, para que puedan brillar en las cortes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Dios”. —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 </a:t>
            </a:r>
            <a:r>
              <a:rPr lang="es-MX" sz="2000" b="1" dirty="0" err="1">
                <a:latin typeface="Arial Black" panose="020B0A04020102020204" pitchFamily="34" charset="0"/>
              </a:rPr>
              <a:t>Review</a:t>
            </a:r>
            <a:r>
              <a:rPr lang="es-MX" sz="2000" b="1" dirty="0">
                <a:latin typeface="Arial Black" panose="020B0A04020102020204" pitchFamily="34" charset="0"/>
              </a:rPr>
              <a:t> and Herald, 18 de febrero de 1895.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EBC4D9-A362-C227-2D57-2B4B1166A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4601174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3C12C1-278F-99C1-8814-1714C248C178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CONTINUACIÓN TENDREMOS UNA PARTICIPACIÓN MUY ESPECIAL POR EL DEPARTAMENTO DE PRIMARIOS: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3F0397-C2C6-BA1D-0D18-CA57603A4F9F}"/>
              </a:ext>
            </a:extLst>
          </p:cNvPr>
          <p:cNvSpPr txBox="1"/>
          <p:nvPr/>
        </p:nvSpPr>
        <p:spPr>
          <a:xfrm>
            <a:off x="0" y="707885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err="1">
                <a:latin typeface="Arial Black" panose="020B0A04020102020204" pitchFamily="34" charset="0"/>
              </a:rPr>
              <a:t>Cedarmont</a:t>
            </a:r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b="1" dirty="0" err="1">
                <a:latin typeface="Arial Black" panose="020B0A04020102020204" pitchFamily="34" charset="0"/>
              </a:rPr>
              <a:t>Kids</a:t>
            </a:r>
            <a:r>
              <a:rPr lang="es-MX" b="1" dirty="0">
                <a:latin typeface="Arial Black" panose="020B0A04020102020204" pitchFamily="34" charset="0"/>
              </a:rPr>
              <a:t> - Esta Lucecita en Mí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https://youtu.be/E_2E5jj24z8?si=tdLjXa60ASaUdw9f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0C1D530-8616-8416-2C5F-2B7DDD31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507C07-BE07-EB81-7D6E-886D5A2C10DE}"/>
              </a:ext>
            </a:extLst>
          </p:cNvPr>
          <p:cNvSpPr txBox="1"/>
          <p:nvPr/>
        </p:nvSpPr>
        <p:spPr>
          <a:xfrm>
            <a:off x="0" y="5972174"/>
            <a:ext cx="2786063" cy="885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3798F-5CF4-F275-94FF-A40F48CBDA8A}"/>
              </a:ext>
            </a:extLst>
          </p:cNvPr>
          <p:cNvSpPr txBox="1"/>
          <p:nvPr/>
        </p:nvSpPr>
        <p:spPr>
          <a:xfrm>
            <a:off x="6900863" y="5843588"/>
            <a:ext cx="2243137" cy="1014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449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1087E7-88E3-48EE-260B-A63FD40B4DD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POEMA “BRILLA COMO UNA ESTRELLA”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1B6208-3A19-CD9C-B80C-A3BD26DB3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194" y="535900"/>
            <a:ext cx="5962650" cy="59626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D84F75-AB4A-FAFD-5338-EED9B5E3BC03}"/>
              </a:ext>
            </a:extLst>
          </p:cNvPr>
          <p:cNvSpPr txBox="1"/>
          <p:nvPr/>
        </p:nvSpPr>
        <p:spPr>
          <a:xfrm>
            <a:off x="0" y="1028343"/>
            <a:ext cx="566499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 mundo de sombras,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luz quiero ser,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brillando para Jesús,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su amor hacer crecer.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Pequeña luz que soy,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mi rincón brillando,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alegría y amor,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otros voy alumbrando.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importa donde esté,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escuela o jugando,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siempre quiero reflejar,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luz de Jesús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viene de lo alto.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Brilla, brilla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una estrella en la noche,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tu luz ilumine,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 Jesús glorifique.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8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45A311-4EC0-F6C0-D613-163D5DC8D892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70C2A6-E2E5-F2BD-75AC-C8C07785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62732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7A5DAB-D4BB-485B-BE52-93DE085D2E64}"/>
              </a:ext>
            </a:extLst>
          </p:cNvPr>
          <p:cNvSpPr txBox="1"/>
          <p:nvPr/>
        </p:nvSpPr>
        <p:spPr>
          <a:xfrm>
            <a:off x="3800475" y="3244334"/>
            <a:ext cx="53435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PAPÚA NUEVA GUINEA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CDB662-AEBA-3226-42F4-B9D910171824}"/>
              </a:ext>
            </a:extLst>
          </p:cNvPr>
          <p:cNvSpPr txBox="1"/>
          <p:nvPr/>
        </p:nvSpPr>
        <p:spPr>
          <a:xfrm>
            <a:off x="1357313" y="5064407"/>
            <a:ext cx="1188146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SAM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F811B2-39B7-5D88-9955-9258C002ECCF}"/>
              </a:ext>
            </a:extLst>
          </p:cNvPr>
          <p:cNvSpPr txBox="1"/>
          <p:nvPr/>
        </p:nvSpPr>
        <p:spPr>
          <a:xfrm>
            <a:off x="228600" y="5731316"/>
            <a:ext cx="86868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HOMBRE CON UNA SOLA PIERNA</a:t>
            </a:r>
          </a:p>
        </p:txBody>
      </p:sp>
    </p:spTree>
    <p:extLst>
      <p:ext uri="{BB962C8B-B14F-4D97-AF65-F5344CB8AC3E}">
        <p14:creationId xmlns:p14="http://schemas.microsoft.com/office/powerpoint/2010/main" val="243391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8B35D2-D510-B6F6-EA33-7579428CEF47}"/>
              </a:ext>
            </a:extLst>
          </p:cNvPr>
          <p:cNvSpPr txBox="1"/>
          <p:nvPr/>
        </p:nvSpPr>
        <p:spPr>
          <a:xfrm>
            <a:off x="0" y="5162073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Niños de los diferentes departamentos dirigen el ejercicio de canto. Himnos #599 “En este bello día”,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#601 “Cuando leo en la Biblia”,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#602 “Es el amor divino”.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C80CB9-C718-5FE8-D3E2-8D2A0E088FB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A83201-8650-E256-22AC-A680DFE2A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3999" cy="46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9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FE2397-F812-F618-EF43-047AA84BCC66}"/>
              </a:ext>
            </a:extLst>
          </p:cNvPr>
          <p:cNvSpPr txBox="1"/>
          <p:nvPr/>
        </p:nvSpPr>
        <p:spPr>
          <a:xfrm>
            <a:off x="0" y="480810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las últimas etapas de la historia de la tierra, muchos de estos niños y jóvenes asombrarán a la gente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testimonio de la verdad, que se dará con sencillez, pero con brío y poder. Se les ha enseñado el temor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Señor, y sus corazones se han ablandado mediante un estudio cuidadoso y con oración de la Biblia.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689015-AAA2-EC8F-5299-E8BC95EB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4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A5A71-5C0F-3BBA-A1F4-A5D123A73D4F}"/>
              </a:ext>
            </a:extLst>
          </p:cNvPr>
          <p:cNvSpPr txBox="1"/>
          <p:nvPr/>
        </p:nvSpPr>
        <p:spPr>
          <a:xfrm>
            <a:off x="0" y="46751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 futuro cercano, muchos niños serán dotados del Espíritu de Dios y realizarán una obra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proclamación de la verdad al mundo que en ese momento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podrán realizar adecuadamente los miembros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mayores de la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para los Maestros y los Padres, págs. 166, 167.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E69A60-6056-4D67-1172-04B098AA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52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7FEBCD-EE85-7F60-E409-38C5F6F7B40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PARTICIPACIÓN ESPECIAL (CUNA/INFANTES)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991A65-F152-CA6A-4029-C7487F9997DE}"/>
              </a:ext>
            </a:extLst>
          </p:cNvPr>
          <p:cNvSpPr txBox="1"/>
          <p:nvPr/>
        </p:nvSpPr>
        <p:spPr>
          <a:xfrm>
            <a:off x="1" y="5183920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vestiduras blancas y un listón dorado alrededor de sus cabezas representarán con mímicas el siguiente canto: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CHISPAS DE LUZ | Karaoke | Mímicas | Nuevo comienzo </a:t>
            </a:r>
            <a:r>
              <a:rPr lang="es-MX" sz="2000" b="1" dirty="0" err="1">
                <a:latin typeface="Arial Black" panose="020B0A04020102020204" pitchFamily="34" charset="0"/>
              </a:rPr>
              <a:t>Kids</a:t>
            </a:r>
            <a:r>
              <a:rPr lang="es-MX" sz="2000" b="1" dirty="0">
                <a:latin typeface="Arial Black" panose="020B0A04020102020204" pitchFamily="34" charset="0"/>
              </a:rPr>
              <a:t> | Miss Anita Ch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https://youtu.be/uBmMPbcIVSk?si=5LX49OyoqUkDiuCu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43DD45-B527-89D2-620A-0ED1B663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2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880DBC-E762-E1FD-43D0-5477AE17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54571"/>
            <a:ext cx="6230652" cy="674885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65A463-1948-2817-8DA7-5F9F6F463547}"/>
              </a:ext>
            </a:extLst>
          </p:cNvPr>
          <p:cNvSpPr txBox="1"/>
          <p:nvPr/>
        </p:nvSpPr>
        <p:spPr>
          <a:xfrm>
            <a:off x="600075" y="2171700"/>
            <a:ext cx="230543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106492-D6C9-88ED-7152-1AAA23ECA2E1}"/>
              </a:ext>
            </a:extLst>
          </p:cNvPr>
          <p:cNvSpPr txBox="1"/>
          <p:nvPr/>
        </p:nvSpPr>
        <p:spPr>
          <a:xfrm>
            <a:off x="5771538" y="3714750"/>
            <a:ext cx="337246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72008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C5E3EC-DBF6-31BD-EC32-DF506021E714}"/>
              </a:ext>
            </a:extLst>
          </p:cNvPr>
          <p:cNvSpPr txBox="1"/>
          <p:nvPr/>
        </p:nvSpPr>
        <p:spPr>
          <a:xfrm>
            <a:off x="0" y="3915581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Padres…las lecciones que aprendéis de la Palabra, debéis presentarlas a sus mentes juveniles con tal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claridad, que no puedan dejar de comprenderlas. Por sencillas lecciones sacadas de la Palabra de Dios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su propia experiencia, podéis enseñarles a conformar su vida a la norma más alta. Aun en la infancia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adolescencia pueden aprender a vivir vidas llenas de reflexión y fervor, vidas que den una rica mies de bien.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para los Maestros Padres y Alumnos, 85.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F347DC-A7DB-0FF3-FC8E-7D46FAF7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7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1A05BBD-76E0-411A-9FDD-7337DA9F1AA1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PARTICIPACIÓN ESPECIAL (MENORES Y ADOLESCENTES)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E1AD37-141C-E713-B761-A823EC25826A}"/>
              </a:ext>
            </a:extLst>
          </p:cNvPr>
          <p:cNvSpPr txBox="1"/>
          <p:nvPr/>
        </p:nvSpPr>
        <p:spPr>
          <a:xfrm>
            <a:off x="1" y="5373618"/>
            <a:ext cx="9143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Escuchemos con alegría la participación de nuestros menores y adolescentes. Primera Fe - Solo una sonrisa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(Video </a:t>
            </a:r>
            <a:r>
              <a:rPr lang="es-MX" sz="2000" b="1" dirty="0" err="1">
                <a:latin typeface="Arial Black" panose="020B0A04020102020204" pitchFamily="34" charset="0"/>
              </a:rPr>
              <a:t>Lyric</a:t>
            </a:r>
            <a:r>
              <a:rPr lang="es-MX" sz="2000" b="1" dirty="0">
                <a:latin typeface="Arial Black" panose="020B0A04020102020204" pitchFamily="34" charset="0"/>
              </a:rPr>
              <a:t> Oficial) https://youtu.be/ULLbCbAJuUg?si=Ui1NCstylKTXVurr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CDE181-093E-8A49-F952-8748C57C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110"/>
            <a:ext cx="9144000" cy="4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0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919C6A-4B45-435B-F8FE-6E60BEB100C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204827-C773-7E52-C12D-FEB85BF4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9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01AD522-F678-AC8D-8C6F-EB0101AF85A2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 LECCIÓN # 13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9A4CB7-1900-0D40-D024-AFDD8299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33277" cy="62116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1C715E-2993-EC92-CA3B-BEE51D389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275" y="2641599"/>
            <a:ext cx="3967511" cy="42163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74BDB78-3DBE-3CDD-35A2-AD3B2BA6CC46}"/>
              </a:ext>
            </a:extLst>
          </p:cNvPr>
          <p:cNvSpPr txBox="1"/>
          <p:nvPr/>
        </p:nvSpPr>
        <p:spPr>
          <a:xfrm>
            <a:off x="5133276" y="646330"/>
            <a:ext cx="3967511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PERMANECER EN TODA LA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VOLUNTAD DE DIOS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82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1D4D25-D7D4-1672-E638-1E64E15A440D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PARTICIPACIÓN FINAL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DED0C5-FFD1-15DA-F66C-9F49C06C50E3}"/>
              </a:ext>
            </a:extLst>
          </p:cNvPr>
          <p:cNvSpPr txBox="1"/>
          <p:nvPr/>
        </p:nvSpPr>
        <p:spPr>
          <a:xfrm>
            <a:off x="1" y="5043846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los niños de los departamentos participan con el himno, Cuando Venga Jesucristo, Versión cantada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niños. https://youtu.be/FP3XqulFmpY?si=OjHxKebvQap8AZ8I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 estrellas o gemas de papel dorado o fomi diamantado para que los niños lleven en las manos.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C03E5E-EF42-B90D-A82B-0C0E25AD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3A59F83-888F-348A-3E7F-BB19E632A5B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3F2FBC-029A-8F14-5B50-827F16C3BFF3}"/>
              </a:ext>
            </a:extLst>
          </p:cNvPr>
          <p:cNvSpPr txBox="1"/>
          <p:nvPr/>
        </p:nvSpPr>
        <p:spPr>
          <a:xfrm>
            <a:off x="0" y="455407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Estoy escribiendo esto a los padres de entre nosotros porque deseo grandemente que aprendan y enseñen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sus hijos las hermosas lecciones que debemos aprender en la tierra antes de poder entrar en el cielo.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todo lo que hagáis, preguntaos: “¿Cómo ayudará esto a mis hijos a prepararse para las mansiones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ha ido a preparar para los que lo aman?”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055F3A-BAD5-DCEE-017B-A90EA5CC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" y="523219"/>
            <a:ext cx="9114971" cy="40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292576-F4DD-B53F-0043-B98DBEA9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24"/>
            <a:ext cx="9144001" cy="689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981710-841B-F9F5-A61B-A17A55ED1E1A}"/>
              </a:ext>
            </a:extLst>
          </p:cNvPr>
          <p:cNvSpPr txBox="1"/>
          <p:nvPr/>
        </p:nvSpPr>
        <p:spPr>
          <a:xfrm>
            <a:off x="0" y="473836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se haga en el hogar la obra de enseñanza como debe hacerse, las familias traerán a la iglesia una noble abnegación, y los ángeles anhelarán detenerse allí.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—</a:t>
            </a:r>
            <a:r>
              <a:rPr lang="es-MX" sz="2400" b="1" dirty="0" err="1">
                <a:latin typeface="Arial Black" panose="020B0A04020102020204" pitchFamily="34" charset="0"/>
              </a:rPr>
              <a:t>The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Review</a:t>
            </a:r>
            <a:r>
              <a:rPr lang="es-MX" sz="2400" b="1" dirty="0">
                <a:latin typeface="Arial Black" panose="020B0A04020102020204" pitchFamily="34" charset="0"/>
              </a:rPr>
              <a:t> and Herald, 12 de enero de 1911.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9E5C45-F83A-49F2-6ABB-8CBBD01D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4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CBAA36-26C3-FA08-4A47-9D4BEC5E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063"/>
            <a:ext cx="9144000" cy="55207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4099A7-8610-F739-1192-2AE15B3F7729}"/>
              </a:ext>
            </a:extLst>
          </p:cNvPr>
          <p:cNvSpPr txBox="1"/>
          <p:nvPr/>
        </p:nvSpPr>
        <p:spPr>
          <a:xfrm>
            <a:off x="1" y="4180344"/>
            <a:ext cx="91439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Les invito a consagrar nuestras vidas y la de nuestros niños al Señor Jesús cada día,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esta manera nuestros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niños y adolescentes podrán reflejar la luz de Cristo en este mundo y entonces, como dice la estrofa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himno, cuando venga Jesucristo en busca de joyas, todo niño redimido su gema será. </a:t>
            </a:r>
          </a:p>
        </p:txBody>
      </p:sp>
    </p:spTree>
    <p:extLst>
      <p:ext uri="{BB962C8B-B14F-4D97-AF65-F5344CB8AC3E}">
        <p14:creationId xmlns:p14="http://schemas.microsoft.com/office/powerpoint/2010/main" val="3088713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AB491-998C-3540-18B3-4289D136D99A}"/>
              </a:ext>
            </a:extLst>
          </p:cNvPr>
          <p:cNvSpPr txBox="1"/>
          <p:nvPr/>
        </p:nvSpPr>
        <p:spPr>
          <a:xfrm>
            <a:off x="0" y="47894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Señor Jesús, gracias por permitirnos aprender que somos joyas preciosas en tus manos. Ayúdanos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brillar siempre con tu luz y a esperar con esperanza tu pronto regreso. Qué cada niño aquí sea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estrella que ilumine el mundo con tu amor. Amén.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7B5521-AA68-DABE-8046-CA4BAB93219C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16E6B2-6EA6-8292-800B-306EFA977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3999" cy="42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5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C2E747-9870-A248-CE3A-A67DDFF0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2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0E4ECD-E1CF-76FC-DB63-42295124B2D7}"/>
              </a:ext>
            </a:extLst>
          </p:cNvPr>
          <p:cNvSpPr txBox="1"/>
          <p:nvPr/>
        </p:nvSpPr>
        <p:spPr>
          <a:xfrm>
            <a:off x="0" y="4245357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Quienes aman a Dios deben sentir un profundo interés por los niños y jóvenes. A ellos, Dios puede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revelarles su verdad y salvación. Jesús llama a los pequeños que creen en Él, los corderos de su rebaño.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Siente un amor e interés especial por los niños... La ofrenda más preciosa que los niños pueden ofrecer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es la frescura de su infancia.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Reflejando a Cristo, pág. 373.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7E5FA3-CD32-3F5F-4A9B-812FD7EB558E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6FA1484-2395-D346-31C9-1228B00FA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3998" cy="37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6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F6882BC-8E58-B30C-60C1-3AB0D3AF3263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Enseñar que los niños que aman a Jesús son como joyas preciosas para Él, pues cada uno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tesoro que embellece su reino. Animar a mantener viva la esperanza en la segunda venida de Cristo,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Jesús regresará para reunir a su pueblo, y recoger a sus pequeños tesoros para estar siempre con Él.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3242C1-0067-4A0D-40A7-48305CE84C4E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0C3152-14F8-0637-1B0D-522A1A08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399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73BCA0-D02A-E44D-F60C-4D97D3DDBE25}"/>
              </a:ext>
            </a:extLst>
          </p:cNvPr>
          <p:cNvSpPr txBox="1"/>
          <p:nvPr/>
        </p:nvSpPr>
        <p:spPr>
          <a:xfrm>
            <a:off x="0" y="449815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niños y adolescentes deben brillar para Jesús a través de un desarrollo integral de su carácter,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cultivando la fe, el amor, la alegría y la gratitud en sus vidas diarias. Deben ser guiados para que puedan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experimentar el amor de Jesús, aceptar su gracia y crecer en sabiduría y gracia, tanto para Dios como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hombres.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8E9392-B7E9-8F3E-334A-042B44FEFA3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8E596C-FB90-365A-1F53-39542BB0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9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789A77-F4BD-6FBC-BD9C-18E3485AACB4}"/>
              </a:ext>
            </a:extLst>
          </p:cNvPr>
          <p:cNvSpPr txBox="1"/>
          <p:nvPr/>
        </p:nvSpPr>
        <p:spPr>
          <a:xfrm>
            <a:off x="0" y="539067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maestro introduce con la siguiente cita a los niños que darán la bienvenida por medio de un acróstico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forma la frase “Brilla Para Jesús”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(niños de todos los departamentos).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439AE9-8D58-0754-AB4A-D23481143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4F259B-1CCB-E88B-36DE-4FA8CC900FBA}"/>
              </a:ext>
            </a:extLst>
          </p:cNvPr>
          <p:cNvSpPr txBox="1"/>
          <p:nvPr/>
        </p:nvSpPr>
        <p:spPr>
          <a:xfrm>
            <a:off x="114300" y="305068"/>
            <a:ext cx="44577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los niños que entraron en contacto con Él, Jesús vio a los hombres y mujeres que serían herederos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gracia y súbditos de su reino, algunos de los cuales se convertirían en mártires por su causa. Sabía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niños lo escucharían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lo aceptarían como su Redentor con mucha más facilidad que los adultos...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enseñar, se bajó a su nivel. Él, la majestad del cielo respondió a sus preguntas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simplificó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importantes lecciones para que se ajustaran a su comprensión infantil. Evangelismo, pág. 579.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82B051-76B8-CB65-B530-0196BEBC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80059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389427B-B17B-A3B1-F666-368643C9F6B5}"/>
              </a:ext>
            </a:extLst>
          </p:cNvPr>
          <p:cNvSpPr txBox="1"/>
          <p:nvPr/>
        </p:nvSpPr>
        <p:spPr>
          <a:xfrm>
            <a:off x="4343400" y="203467"/>
            <a:ext cx="1941286" cy="986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C7A3FC-A877-ACE8-4D12-7C9CC391E5E8}"/>
              </a:ext>
            </a:extLst>
          </p:cNvPr>
          <p:cNvSpPr txBox="1"/>
          <p:nvPr/>
        </p:nvSpPr>
        <p:spPr>
          <a:xfrm>
            <a:off x="7689849" y="348609"/>
            <a:ext cx="1351643" cy="1233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92C72E-CF47-6099-2F8D-534DC65DC6D1}"/>
              </a:ext>
            </a:extLst>
          </p:cNvPr>
          <p:cNvSpPr txBox="1"/>
          <p:nvPr/>
        </p:nvSpPr>
        <p:spPr>
          <a:xfrm>
            <a:off x="4455886" y="2133599"/>
            <a:ext cx="638628" cy="783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8A71B5-A675-A3E8-7D59-DEF0CE8C5E0C}"/>
              </a:ext>
            </a:extLst>
          </p:cNvPr>
          <p:cNvSpPr txBox="1"/>
          <p:nvPr/>
        </p:nvSpPr>
        <p:spPr>
          <a:xfrm>
            <a:off x="8505372" y="1814286"/>
            <a:ext cx="402446" cy="1233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6999E5-3D5F-95B7-0F32-5ACCDBA0736B}"/>
              </a:ext>
            </a:extLst>
          </p:cNvPr>
          <p:cNvSpPr txBox="1"/>
          <p:nvPr/>
        </p:nvSpPr>
        <p:spPr>
          <a:xfrm>
            <a:off x="4455886" y="4252685"/>
            <a:ext cx="362857" cy="783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E0511E-5A95-44D3-2C8F-8D54ABB5521D}"/>
              </a:ext>
            </a:extLst>
          </p:cNvPr>
          <p:cNvSpPr txBox="1"/>
          <p:nvPr/>
        </p:nvSpPr>
        <p:spPr>
          <a:xfrm>
            <a:off x="8679543" y="4136570"/>
            <a:ext cx="350157" cy="899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37C0265-BFA4-1AE2-43EF-5183C056003B}"/>
              </a:ext>
            </a:extLst>
          </p:cNvPr>
          <p:cNvSpPr txBox="1"/>
          <p:nvPr/>
        </p:nvSpPr>
        <p:spPr>
          <a:xfrm>
            <a:off x="8505372" y="5268686"/>
            <a:ext cx="638627" cy="1589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261F47-DCB2-F6A0-BE67-C17531651307}"/>
              </a:ext>
            </a:extLst>
          </p:cNvPr>
          <p:cNvSpPr txBox="1"/>
          <p:nvPr/>
        </p:nvSpPr>
        <p:spPr>
          <a:xfrm>
            <a:off x="7474856" y="-1"/>
            <a:ext cx="1669143" cy="72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878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E7D2D5A-2548-BF48-6AB5-A9ED8CEBA161}"/>
              </a:ext>
            </a:extLst>
          </p:cNvPr>
          <p:cNvSpPr txBox="1"/>
          <p:nvPr/>
        </p:nvSpPr>
        <p:spPr>
          <a:xfrm>
            <a:off x="0" y="0"/>
            <a:ext cx="9144000" cy="710963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Brilla con tu luz para otros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Predica con tus acciones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Juega un papel importante en su plan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Refleja el amor de Jesús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Alegra el corazón de todos 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Ilumina el camino de tus amigos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Ejemplo de amor y bondad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Resplandece con la gracia de Dios Sonríe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comparte la alegría de Cristo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Lleva la palabra de Dios a otros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Luz en la oscuridad, sé esa luz 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Anuncia la esperanza de Jesús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Unidos en la fe, brilla con otros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Sigue los pasos de Jesús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Ama como Jesús te ama 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168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405</TotalTime>
  <Words>1526</Words>
  <Application>Microsoft Office PowerPoint</Application>
  <PresentationFormat>Presentación en pantalla (4:3)</PresentationFormat>
  <Paragraphs>146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17</cp:revision>
  <dcterms:created xsi:type="dcterms:W3CDTF">2026-03-24T17:17:13Z</dcterms:created>
  <dcterms:modified xsi:type="dcterms:W3CDTF">2026-03-25T20:48:13Z</dcterms:modified>
</cp:coreProperties>
</file>