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57" r:id="rId5"/>
    <p:sldId id="263" r:id="rId6"/>
    <p:sldId id="264" r:id="rId7"/>
    <p:sldId id="259" r:id="rId8"/>
    <p:sldId id="260" r:id="rId9"/>
    <p:sldId id="262" r:id="rId10"/>
    <p:sldId id="265" r:id="rId11"/>
    <p:sldId id="266" r:id="rId12"/>
    <p:sldId id="269" r:id="rId13"/>
    <p:sldId id="267" r:id="rId14"/>
    <p:sldId id="268" r:id="rId15"/>
    <p:sldId id="273" r:id="rId16"/>
    <p:sldId id="270" r:id="rId17"/>
    <p:sldId id="271" r:id="rId18"/>
    <p:sldId id="272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FF"/>
    <a:srgbClr val="99FF33"/>
    <a:srgbClr val="CCCC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159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C51D6-3B73-4949-A506-D6C49C9D1A94}" type="datetimeFigureOut">
              <a:rPr lang="es-MX" smtClean="0"/>
              <a:t>09/03/2026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449-4CD8-4C3E-86FB-81D865B34A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518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C51D6-3B73-4949-A506-D6C49C9D1A94}" type="datetimeFigureOut">
              <a:rPr lang="es-MX" smtClean="0"/>
              <a:t>09/03/2026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449-4CD8-4C3E-86FB-81D865B34A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2070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C51D6-3B73-4949-A506-D6C49C9D1A94}" type="datetimeFigureOut">
              <a:rPr lang="es-MX" smtClean="0"/>
              <a:t>09/03/2026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449-4CD8-4C3E-86FB-81D865B34A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706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C51D6-3B73-4949-A506-D6C49C9D1A94}" type="datetimeFigureOut">
              <a:rPr lang="es-MX" smtClean="0"/>
              <a:t>09/03/2026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449-4CD8-4C3E-86FB-81D865B34A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1851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C51D6-3B73-4949-A506-D6C49C9D1A94}" type="datetimeFigureOut">
              <a:rPr lang="es-MX" smtClean="0"/>
              <a:t>09/03/2026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449-4CD8-4C3E-86FB-81D865B34A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8920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C51D6-3B73-4949-A506-D6C49C9D1A94}" type="datetimeFigureOut">
              <a:rPr lang="es-MX" smtClean="0"/>
              <a:t>09/03/2026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449-4CD8-4C3E-86FB-81D865B34A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791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C51D6-3B73-4949-A506-D6C49C9D1A94}" type="datetimeFigureOut">
              <a:rPr lang="es-MX" smtClean="0"/>
              <a:t>09/03/2026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449-4CD8-4C3E-86FB-81D865B34A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063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C51D6-3B73-4949-A506-D6C49C9D1A94}" type="datetimeFigureOut">
              <a:rPr lang="es-MX" smtClean="0"/>
              <a:t>09/03/2026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449-4CD8-4C3E-86FB-81D865B34A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2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C51D6-3B73-4949-A506-D6C49C9D1A94}" type="datetimeFigureOut">
              <a:rPr lang="es-MX" smtClean="0"/>
              <a:t>09/03/2026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449-4CD8-4C3E-86FB-81D865B34A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7207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C51D6-3B73-4949-A506-D6C49C9D1A94}" type="datetimeFigureOut">
              <a:rPr lang="es-MX" smtClean="0"/>
              <a:t>09/03/2026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449-4CD8-4C3E-86FB-81D865B34A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0105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C51D6-3B73-4949-A506-D6C49C9D1A94}" type="datetimeFigureOut">
              <a:rPr lang="es-MX" smtClean="0"/>
              <a:t>09/03/2026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C449-4CD8-4C3E-86FB-81D865B34A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896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C51D6-3B73-4949-A506-D6C49C9D1A94}" type="datetimeFigureOut">
              <a:rPr lang="es-MX" smtClean="0"/>
              <a:t>09/03/2026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8C449-4CD8-4C3E-86FB-81D865B34A9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797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9ECE1BE-FBB9-BD74-E9FF-8949C94FA547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“VIVIR CON ESPERANZA”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1446211-4780-9CBD-C520-66451DC20395}"/>
              </a:ext>
            </a:extLst>
          </p:cNvPr>
          <p:cNvSpPr txBox="1"/>
          <p:nvPr/>
        </p:nvSpPr>
        <p:spPr>
          <a:xfrm>
            <a:off x="-1" y="584773"/>
            <a:ext cx="914399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la iglesia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1EE2FBA-3C8A-DFE0-473D-1D2DC9C57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6" y="5806923"/>
            <a:ext cx="1143000" cy="1143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29D3A41-EFE3-89D0-3837-E66F9F649F4C}"/>
              </a:ext>
            </a:extLst>
          </p:cNvPr>
          <p:cNvSpPr txBox="1"/>
          <p:nvPr/>
        </p:nvSpPr>
        <p:spPr>
          <a:xfrm>
            <a:off x="1700212" y="5877346"/>
            <a:ext cx="9286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CC2CD2C-D32B-F425-6D6B-7D241389C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63" y="977104"/>
            <a:ext cx="3867069" cy="482981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2E34882-8A1E-B3D9-6A83-0E965175B33A}"/>
              </a:ext>
            </a:extLst>
          </p:cNvPr>
          <p:cNvSpPr txBox="1"/>
          <p:nvPr/>
        </p:nvSpPr>
        <p:spPr>
          <a:xfrm>
            <a:off x="-1" y="984883"/>
            <a:ext cx="2638461" cy="4822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7C63DE8-C663-E37A-910B-008A49A103D5}"/>
              </a:ext>
            </a:extLst>
          </p:cNvPr>
          <p:cNvSpPr txBox="1"/>
          <p:nvPr/>
        </p:nvSpPr>
        <p:spPr>
          <a:xfrm>
            <a:off x="6505532" y="977104"/>
            <a:ext cx="2638468" cy="4710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79149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681B974-1CA5-9304-3C0D-13047D01ADF2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>
                <a:latin typeface="Arial Black" panose="020B0A04020102020204" pitchFamily="34" charset="0"/>
              </a:rPr>
              <a:t> </a:t>
            </a:r>
            <a:r>
              <a:rPr lang="es-MX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281A30-C19A-1050-5FCC-CD156AF243AA}"/>
              </a:ext>
            </a:extLst>
          </p:cNvPr>
          <p:cNvSpPr txBox="1"/>
          <p:nvPr/>
        </p:nvSpPr>
        <p:spPr>
          <a:xfrm>
            <a:off x="-1" y="584773"/>
            <a:ext cx="914399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DISCIPULADO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6847149-49B8-FA8C-AB23-5393EFF1D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81" y="984882"/>
            <a:ext cx="7611438" cy="587311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F7E7B25-5487-80FF-6706-828D9F5158E7}"/>
              </a:ext>
            </a:extLst>
          </p:cNvPr>
          <p:cNvSpPr txBox="1"/>
          <p:nvPr/>
        </p:nvSpPr>
        <p:spPr>
          <a:xfrm>
            <a:off x="0" y="6273227"/>
            <a:ext cx="914399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¡NO TE AVERGUENCES!</a:t>
            </a:r>
          </a:p>
        </p:txBody>
      </p:sp>
    </p:spTree>
    <p:extLst>
      <p:ext uri="{BB962C8B-B14F-4D97-AF65-F5344CB8AC3E}">
        <p14:creationId xmlns:p14="http://schemas.microsoft.com/office/powerpoint/2010/main" val="3515127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770237F-0124-16EE-EE34-27CE1D3238FB}"/>
              </a:ext>
            </a:extLst>
          </p:cNvPr>
          <p:cNvSpPr txBox="1"/>
          <p:nvPr/>
        </p:nvSpPr>
        <p:spPr>
          <a:xfrm>
            <a:off x="0" y="48951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#562 "ESPARCID LA LUZ DE CRISTO"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C919F67-6D74-0A09-6047-F3A12AF5CAE5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ESPECIAL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1B5F37-C160-1C9F-F9BF-884780D4F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9020"/>
            <a:ext cx="9144000" cy="58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74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F088C8-AF90-2400-A198-B7AF036D5FBE}"/>
              </a:ext>
            </a:extLst>
          </p:cNvPr>
          <p:cNvSpPr txBox="1"/>
          <p:nvPr/>
        </p:nvSpPr>
        <p:spPr>
          <a:xfrm>
            <a:off x="0" y="4611231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Cristo llama a muchos misioneros,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tanto hombres como mujeres para que se consagren a Dios y estén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dispuestos a gastar y ser gastados en su servicio.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0B1A05-F33E-1F47-CA49-2E2849675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6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72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9F9EC6E-A148-313C-26D8-55A621FFDF7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ADEFBB-3B5C-83B5-37FA-F5E5A5C94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90708" cy="62732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C7E96D9-48E6-053A-FE9C-0DD518BFF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773"/>
            <a:ext cx="1989125" cy="197854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35139ED-72F5-0ECD-961A-446D166479AB}"/>
              </a:ext>
            </a:extLst>
          </p:cNvPr>
          <p:cNvSpPr txBox="1"/>
          <p:nvPr/>
        </p:nvSpPr>
        <p:spPr>
          <a:xfrm>
            <a:off x="4961744" y="2902511"/>
            <a:ext cx="4077325" cy="4616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PAPÚA NUEVA GUINEA</a:t>
            </a:r>
          </a:p>
        </p:txBody>
      </p:sp>
    </p:spTree>
    <p:extLst>
      <p:ext uri="{BB962C8B-B14F-4D97-AF65-F5344CB8AC3E}">
        <p14:creationId xmlns:p14="http://schemas.microsoft.com/office/powerpoint/2010/main" val="1452217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6DA9D9D-3641-C74B-0E48-1D1AC553A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74" y="286239"/>
            <a:ext cx="6230652" cy="628552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4A40FB5-520D-0409-E0C3-874122371CF5}"/>
              </a:ext>
            </a:extLst>
          </p:cNvPr>
          <p:cNvSpPr txBox="1"/>
          <p:nvPr/>
        </p:nvSpPr>
        <p:spPr>
          <a:xfrm>
            <a:off x="325464" y="1828800"/>
            <a:ext cx="256993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3600" b="1" dirty="0">
                <a:latin typeface="Arial Black" panose="020B0A04020102020204" pitchFamily="34" charset="0"/>
              </a:rPr>
              <a:t>INFORME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68931F-0572-8C88-1E41-EB72E12FC010}"/>
              </a:ext>
            </a:extLst>
          </p:cNvPr>
          <p:cNvSpPr txBox="1"/>
          <p:nvPr/>
        </p:nvSpPr>
        <p:spPr>
          <a:xfrm>
            <a:off x="6172033" y="2588218"/>
            <a:ext cx="297196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1245658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00F2E47-9AEC-6944-700F-2C77928ABF30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CONCLUSIÓN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0A83D62-6B70-F54D-5DEF-C70D39B7041D}"/>
              </a:ext>
            </a:extLst>
          </p:cNvPr>
          <p:cNvSpPr txBox="1"/>
          <p:nvPr/>
        </p:nvSpPr>
        <p:spPr>
          <a:xfrm>
            <a:off x="-224852" y="5042118"/>
            <a:ext cx="9144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Hoy invito a todos para que el próximo sábado podamos repartir la mayor cantidad de libros de una forma organizada y con propósito claro.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A89C34-7610-A8BB-C7D3-B4C21B22B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4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07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C075D62-D51D-7935-9DD1-F78E5032277D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017F98-052D-050C-B2CF-E6F795042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48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0959241-2815-879F-F3BD-7A746D6833AD}"/>
              </a:ext>
            </a:extLst>
          </p:cNvPr>
          <p:cNvSpPr txBox="1"/>
          <p:nvPr/>
        </p:nvSpPr>
        <p:spPr>
          <a:xfrm>
            <a:off x="0" y="-2"/>
            <a:ext cx="91440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 11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9F9BF1A-57B4-8E48-5ED7-642958703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29"/>
            <a:ext cx="5133277" cy="6212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78A0F2C-912D-A500-2580-0EDA60153133}"/>
              </a:ext>
            </a:extLst>
          </p:cNvPr>
          <p:cNvSpPr txBox="1"/>
          <p:nvPr/>
        </p:nvSpPr>
        <p:spPr>
          <a:xfrm>
            <a:off x="5133276" y="646329"/>
            <a:ext cx="4010723" cy="313932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>
                <a:latin typeface="Arial Black" panose="020B0A04020102020204" pitchFamily="34" charset="0"/>
              </a:rPr>
              <a:t>VIVIR</a:t>
            </a:r>
          </a:p>
          <a:p>
            <a:pPr algn="ctr"/>
            <a:r>
              <a:rPr lang="es-MX" sz="6600" b="1" dirty="0">
                <a:latin typeface="Arial Black" panose="020B0A04020102020204" pitchFamily="34" charset="0"/>
              </a:rPr>
              <a:t>CON</a:t>
            </a:r>
          </a:p>
          <a:p>
            <a:pPr algn="ctr"/>
            <a:r>
              <a:rPr lang="es-MX" sz="6600" b="1" dirty="0">
                <a:latin typeface="Arial Black" panose="020B0A04020102020204" pitchFamily="34" charset="0"/>
              </a:rPr>
              <a:t>CRISTO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F976E9D-6FD7-1163-86BF-D3B10B144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275" y="3752510"/>
            <a:ext cx="3994770" cy="31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40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286703-552C-4DDD-1FDB-F7B68AC7F968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HIMNO FINAL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905FE4A-81EA-2F13-856F-16405680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6433" y="629587"/>
            <a:ext cx="12396865" cy="622841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EE17CD-CC6B-6B1C-12DF-BFD0B064923D}"/>
              </a:ext>
            </a:extLst>
          </p:cNvPr>
          <p:cNvSpPr txBox="1"/>
          <p:nvPr/>
        </p:nvSpPr>
        <p:spPr>
          <a:xfrm>
            <a:off x="3712629" y="1046439"/>
            <a:ext cx="1718740" cy="70788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MX" sz="4000" b="1" dirty="0">
                <a:latin typeface="Arial Black" panose="020B0A04020102020204" pitchFamily="34" charset="0"/>
              </a:rPr>
              <a:t># 613</a:t>
            </a:r>
          </a:p>
        </p:txBody>
      </p:sp>
    </p:spTree>
    <p:extLst>
      <p:ext uri="{BB962C8B-B14F-4D97-AF65-F5344CB8AC3E}">
        <p14:creationId xmlns:p14="http://schemas.microsoft.com/office/powerpoint/2010/main" val="146094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6062A89-0BDB-A71A-103B-E80D86940212}"/>
              </a:ext>
            </a:extLst>
          </p:cNvPr>
          <p:cNvSpPr txBox="1"/>
          <p:nvPr/>
        </p:nvSpPr>
        <p:spPr>
          <a:xfrm>
            <a:off x="0" y="430345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"Los obreros deben tener el alma constantemente elevada a Dios en oración. Nunca están solos. Si tienen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fe en Dios, si se dan cuenta de que se les ha confiado la obra de dar al pueblo la luz sobre los temas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bíblicos, gozarán constantemente de la compañía de Cristo." (Manual </a:t>
            </a:r>
            <a:r>
              <a:rPr lang="es-MX" sz="2000" b="1" dirty="0" err="1">
                <a:latin typeface="Arial Black" panose="020B0A04020102020204" pitchFamily="34" charset="0"/>
              </a:rPr>
              <a:t>for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Canvassers</a:t>
            </a:r>
            <a:r>
              <a:rPr lang="es-MX" sz="2000" b="1" dirty="0">
                <a:latin typeface="Arial Black" panose="020B0A04020102020204" pitchFamily="34" charset="0"/>
              </a:rPr>
              <a:t> (encuestadores), pág. 40. Año 1902).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Oremos con fervor y vayamos con alegría, fe y valor a entregar todos los libros que adquirimos.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B8DB72-729F-C033-028F-4035E37BBE4D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ORACIÓN FINAL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31C575-341C-BC32-7C40-411835F28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461664"/>
            <a:ext cx="5429250" cy="384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16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A1115E-9D10-C41C-13B8-F83B91110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3661" y="0"/>
            <a:ext cx="10771322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222DADA-DFC1-4A08-D613-8FF7226678CE}"/>
              </a:ext>
            </a:extLst>
          </p:cNvPr>
          <p:cNvSpPr txBox="1"/>
          <p:nvPr/>
        </p:nvSpPr>
        <p:spPr>
          <a:xfrm>
            <a:off x="1875295" y="59358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C30FF3E-F893-B451-0863-AA0A0479214E}"/>
              </a:ext>
            </a:extLst>
          </p:cNvPr>
          <p:cNvSpPr txBox="1"/>
          <p:nvPr/>
        </p:nvSpPr>
        <p:spPr>
          <a:xfrm>
            <a:off x="1688518" y="5474186"/>
            <a:ext cx="576696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86B79-E447-B098-24D1-B6E8369F6D2C}"/>
              </a:ext>
            </a:extLst>
          </p:cNvPr>
          <p:cNvSpPr txBox="1"/>
          <p:nvPr/>
        </p:nvSpPr>
        <p:spPr>
          <a:xfrm>
            <a:off x="1688518" y="5943027"/>
            <a:ext cx="5766963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64606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C425A46-95BE-7DFF-1360-50C01507B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7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54B646-1E29-E279-D26C-1150BCC5BE3E}"/>
              </a:ext>
            </a:extLst>
          </p:cNvPr>
          <p:cNvSpPr txBox="1"/>
          <p:nvPr/>
        </p:nvSpPr>
        <p:spPr>
          <a:xfrm>
            <a:off x="0" y="477975"/>
            <a:ext cx="91440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#77 "SEA EXALTADO", HIMNO #75 "GRANDE ES JEHOVÁ"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CD8F9B-A71C-9D33-E334-B65DF2D7CEB7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CADBC1-3BD6-8B47-9DBD-C877AC0DF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396"/>
            <a:ext cx="9144000" cy="59636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C173264-5DF7-9B9B-C581-B3F8ACE59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105" y="904618"/>
            <a:ext cx="960895" cy="106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3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D766AA7-763A-0028-438D-3B4579BE8388}"/>
              </a:ext>
            </a:extLst>
          </p:cNvPr>
          <p:cNvSpPr txBox="1"/>
          <p:nvPr/>
        </p:nvSpPr>
        <p:spPr>
          <a:xfrm>
            <a:off x="4990455" y="701192"/>
            <a:ext cx="415354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Motivar a toda la iglesia a entregar el libro misionero "Vivir con Esperanza" de manera 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efectiva y con un propósito claro.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38DAE6-60BD-492C-8EC7-A92F4A963440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A9A99F6-024E-C231-DE95-9C4352394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4990454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9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E215476-8987-BFF9-0BA4-BBC9FD60DA82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4E0F61-E29A-A500-CB8B-A3772B701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68377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F54E73-668F-3861-E278-E5C4AD8C65F9}"/>
              </a:ext>
            </a:extLst>
          </p:cNvPr>
          <p:cNvSpPr txBox="1"/>
          <p:nvPr/>
        </p:nvSpPr>
        <p:spPr>
          <a:xfrm>
            <a:off x="0" y="4483718"/>
            <a:ext cx="9143999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Romanos 10:14-15: ¿Cómo, pues, invocarán a aquel en el cual no han creído? ¿Y cómo creerán en aquel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quien no han oído? ¿Y cómo oirán sin haber quien les predique? ¿Y cómo predicarán si no fueren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enviados? Como está escrito: ¡Cuán hermosos son los pies de los que anuncian la paz, de los que anuncian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buenas nuevas!</a:t>
            </a:r>
          </a:p>
        </p:txBody>
      </p:sp>
    </p:spTree>
    <p:extLst>
      <p:ext uri="{BB962C8B-B14F-4D97-AF65-F5344CB8AC3E}">
        <p14:creationId xmlns:p14="http://schemas.microsoft.com/office/powerpoint/2010/main" val="2728345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D11357F-C536-CA39-C9DD-364F25319345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Arial Black" panose="020B0A04020102020204" pitchFamily="34" charset="0"/>
              </a:rPr>
              <a:t>ORACIÓN DE RODILLAS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012EAA-8032-C1EE-32AB-B96568C9B273}"/>
              </a:ext>
            </a:extLst>
          </p:cNvPr>
          <p:cNvSpPr txBox="1"/>
          <p:nvPr/>
        </p:nvSpPr>
        <p:spPr>
          <a:xfrm>
            <a:off x="0" y="4088204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“La oración humilde y ferviente hará más en favor de la circulación de nuestros libros que todos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costosos embellecimientos del mundo… Por lo tanto, orad y trabajad, y trabajad y orad, y el Señor obrará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vosotros (Joyas de los Testimonios, tomo 2, pág. 539).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Oremos para que al salir logremos entregar los libros que adquirimos y que el Espíritu Santo pueda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impresionar a las personas al recibirlos.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7F4C10-8AEF-DD88-022A-4BE5E3784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356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74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50A8D3-0664-1FA8-3C15-7317C8B7D1BC}"/>
              </a:ext>
            </a:extLst>
          </p:cNvPr>
          <p:cNvSpPr txBox="1"/>
          <p:nvPr/>
        </p:nvSpPr>
        <p:spPr>
          <a:xfrm>
            <a:off x="4400550" y="0"/>
            <a:ext cx="474345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próximo sábado 21 de marzo será un día muy especial, ya que en nuestra Unión Mexicana Interoceánica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entregarán 677,800 libros "Vivir con Esperanza". Recordemos la recomendación del Espíritu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Profecía sobre la importancia de nuestras publicaciones: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“El gran objeto de nuestras publicaciones es ensalzar a Dios, llamar la atención de los hombres a las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verdades vivas de su Palabra. Dios nos invita a enarbolar, no nuestro propio estandarte, no el estandarte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este mundo, sino el de la verdad” (Joyas de los Testimonios, tomo 3, págs. 151, 152. Año 1902).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202EBD0-FAD3-987A-FB2A-ECD20F841F09}"/>
              </a:ext>
            </a:extLst>
          </p:cNvPr>
          <p:cNvSpPr txBox="1"/>
          <p:nvPr/>
        </p:nvSpPr>
        <p:spPr>
          <a:xfrm>
            <a:off x="0" y="-1"/>
            <a:ext cx="440055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0FFC93-C564-9882-29CB-D81C8BBB0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3"/>
            <a:ext cx="4400550" cy="64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00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F87CC0D-0722-8371-D2E3-27A56C345949}"/>
              </a:ext>
            </a:extLst>
          </p:cNvPr>
          <p:cNvSpPr txBox="1"/>
          <p:nvPr/>
        </p:nvSpPr>
        <p:spPr>
          <a:xfrm>
            <a:off x="0" y="4526729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“Hay muchos lugares en los cuales no puede oírse la voz del predicador, lugares que pueden ser alcanzados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únicamente por nuestras publicaciones, los libros, periódicos y folletos que contienen las verdades bíblicas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el pueblo necesita. Nuestras publicaciones han de ser distribuidas por todas partes.”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(Manuscrito 127. Año 1909).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2D3B62-6F59-C9C3-E609-6F63C9B1B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78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30326C3-6842-E365-566C-D17A86052767}"/>
              </a:ext>
            </a:extLst>
          </p:cNvPr>
          <p:cNvSpPr txBox="1"/>
          <p:nvPr/>
        </p:nvSpPr>
        <p:spPr>
          <a:xfrm>
            <a:off x="0" y="539234"/>
            <a:ext cx="9144000" cy="461665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#25 "SIENTO LA PRESENCIA".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E2D95D-C805-E327-0E87-D9CCC09A6DC5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BDA020-AAA3-8311-0729-AFD91AAD7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912"/>
            <a:ext cx="9144000" cy="584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634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929</TotalTime>
  <Words>591</Words>
  <Application>Microsoft Office PowerPoint</Application>
  <PresentationFormat>Presentación en pantalla (4:3)</PresentationFormat>
  <Paragraphs>60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15</cp:revision>
  <dcterms:created xsi:type="dcterms:W3CDTF">2026-03-09T20:31:59Z</dcterms:created>
  <dcterms:modified xsi:type="dcterms:W3CDTF">2026-03-10T12:01:20Z</dcterms:modified>
</cp:coreProperties>
</file>