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2" r:id="rId3"/>
    <p:sldId id="259" r:id="rId4"/>
    <p:sldId id="268" r:id="rId5"/>
    <p:sldId id="267" r:id="rId6"/>
    <p:sldId id="257" r:id="rId7"/>
    <p:sldId id="258" r:id="rId8"/>
    <p:sldId id="260" r:id="rId9"/>
    <p:sldId id="261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2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499F-561B-462E-846E-F42E0432A4FA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19B5B-2C40-45CD-B347-5EDDB8BC2A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034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19B5B-2C40-45CD-B347-5EDDB8BC2A7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95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332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92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247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93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265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044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431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71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24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43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06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FAE5A-73FD-4D50-9928-A12426BCD8E8}" type="datetimeFigureOut">
              <a:rPr lang="es-MX" smtClean="0"/>
              <a:t>03/06/2026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F927-78A9-45D5-ABDC-BE76BBD1B2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291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B3D2E18-B0E8-DB80-7C67-E75C173E0B8E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“MENTORES ESPIRITUALES PARA JÓVENES Y NUEVOS CREYENTES”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2BFF4D-5988-723B-9FD9-1FCC388729D9}"/>
              </a:ext>
            </a:extLst>
          </p:cNvPr>
          <p:cNvSpPr txBox="1"/>
          <p:nvPr/>
        </p:nvSpPr>
        <p:spPr>
          <a:xfrm>
            <a:off x="0" y="830996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iglesia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57AC05-DDED-CD8F-7FC0-A10BCF7F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1106"/>
            <a:ext cx="9144000" cy="46569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F0782E-919B-6565-28DA-C9E2FC6B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99" y="5657851"/>
            <a:ext cx="1158340" cy="10364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5C69CBF-A054-52E7-C90A-8DF62DDF1134}"/>
              </a:ext>
            </a:extLst>
          </p:cNvPr>
          <p:cNvSpPr txBox="1"/>
          <p:nvPr/>
        </p:nvSpPr>
        <p:spPr>
          <a:xfrm>
            <a:off x="1557339" y="5564932"/>
            <a:ext cx="75866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55038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11AE42C-5C05-C296-7A8A-62C2D04D5959}"/>
              </a:ext>
            </a:extLst>
          </p:cNvPr>
          <p:cNvSpPr txBox="1"/>
          <p:nvPr/>
        </p:nvSpPr>
        <p:spPr>
          <a:xfrm>
            <a:off x="-2" y="456768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mentor espiritual es alguien que acompaña y orienta a otros en su proceso de desarrollo espiritual,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brindando apoyo, consejos y un ejemplo a seguir.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función es servir como guía, compartiendo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conocimientos y experiencias para ayudar a las personas a fortalecer su conexión con Dios y a vivir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llena de propósito.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A7D700-F654-7477-AFE1-220A5B4D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45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05F145-8B42-DE0C-1438-6AF67A1EABA6}"/>
              </a:ext>
            </a:extLst>
          </p:cNvPr>
          <p:cNvSpPr txBox="1"/>
          <p:nvPr/>
        </p:nvSpPr>
        <p:spPr>
          <a:xfrm>
            <a:off x="0" y="473802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legado puede referirse a la transmisión de bienes concretos mediante un testamento, pero su significado va más allá. Incluye el impacto, las enseñanzas, los valores y las acciones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marcan a otros de forma duradera. En su esencia, un legado es la memoria y la influencia que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 deja al mundo.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F864A7-6B2E-2E80-79AE-EFBC26F92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7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6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81B760-ECE0-25D5-39CF-03825CCDAC86}"/>
              </a:ext>
            </a:extLst>
          </p:cNvPr>
          <p:cNvSpPr txBox="1"/>
          <p:nvPr/>
        </p:nvSpPr>
        <p:spPr>
          <a:xfrm>
            <a:off x="0" y="508759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¿Cuántos de nosotros estamos comprometidos con la tarea de guiar espiritualmente a otros?  ¿Cuántos de nosotros estamos construyendo un legado espiritual que inspire a quienes vendrán después?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8CE2C7-CC5A-F903-299F-42F3F2FC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1"/>
            <a:ext cx="9144000" cy="5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3A036A-8E0F-6E28-7261-1E7DD95F1B4A}"/>
              </a:ext>
            </a:extLst>
          </p:cNvPr>
          <p:cNvSpPr txBox="1"/>
          <p:nvPr/>
        </p:nvSpPr>
        <p:spPr>
          <a:xfrm>
            <a:off x="0" y="475734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#492 “¡TRABAJAD! ¡TRABAJAD!”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603D1F-571A-FD0A-7355-2762237FDCA5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11C4F0-FCF0-5711-C7F8-391DF84BC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12"/>
            <a:ext cx="9144000" cy="59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5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3CEA11-A801-CEBE-C1D3-EEE8BC9F7484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371E35-86C3-8760-7F04-30081C4A6015}"/>
              </a:ext>
            </a:extLst>
          </p:cNvPr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EVANGELISMO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947A75-2584-FC63-FF50-2B08E438A169}"/>
              </a:ext>
            </a:extLst>
          </p:cNvPr>
          <p:cNvSpPr txBox="1"/>
          <p:nvPr/>
        </p:nvSpPr>
        <p:spPr>
          <a:xfrm>
            <a:off x="0" y="6284183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ESCUELA SABÁTICA FILIAL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BD783F-E081-F56A-14CE-91B88CD6F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1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65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CEEC36-0AB4-0C22-CCD1-51CEA1B9803E}"/>
              </a:ext>
            </a:extLst>
          </p:cNvPr>
          <p:cNvSpPr txBox="1"/>
          <p:nvPr/>
        </p:nvSpPr>
        <p:spPr>
          <a:xfrm>
            <a:off x="0" y="48172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ejemplo de mentoría, lo encontramos en la vida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Moisés y Josué. Moisés guio e instruyó a Josué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que liderara al pueblo y los condujera hacia la tierra prometida. Elena G. de White describe que Josué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 el asistente principal de Moisés durante la mayor parte del tiempo que los israelitas peregrinaron en el desierto.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DB609D-6B1B-4F44-9998-4801F06D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6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975587-AE26-B648-5299-6555AC22D126}"/>
              </a:ext>
            </a:extLst>
          </p:cNvPr>
          <p:cNvSpPr txBox="1"/>
          <p:nvPr/>
        </p:nvSpPr>
        <p:spPr>
          <a:xfrm>
            <a:off x="0" y="4760409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ese periodo, Josué presenció las maravillas que Dios realizó por medio de Moisés.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capacitación le permitió cumplir la misión de introducir al pueblo de Israel en la tierra prometida.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acto de enseñar y guiar a otros hacia la tierra prometida es un deber cristiano hoy de la iglesia también.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5F6460-DAC2-F937-FA68-B760CCF1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7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1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134E84-4F5D-AEB9-608E-4632E94F9FD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CANTO ESPECIAL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D30753-A0CF-BBD6-B047-86C58D035DE7}"/>
              </a:ext>
            </a:extLst>
          </p:cNvPr>
          <p:cNvSpPr txBox="1"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#453 “CÓMO SER CUAL CRISTO!”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4440D5-2053-0096-746E-4D3AA5BB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075" y="923330"/>
            <a:ext cx="1263015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DFFBF5-458D-22BF-6638-761E5CE46151}"/>
              </a:ext>
            </a:extLst>
          </p:cNvPr>
          <p:cNvSpPr txBox="1"/>
          <p:nvPr/>
        </p:nvSpPr>
        <p:spPr>
          <a:xfrm>
            <a:off x="0" y="4739591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Otro ejemplo de mentoría es la de Elías y Eliseo. Elías llamó a Eliseo mientras este se encontraba arando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tierra. Al echarle su manto, marcó simbólicamente el llamado divino hacia Eliseo. Desde ese momento,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Eliseo decidió seguir a Elías, convirtiéndose en su discípulo y aprendiendo valiosas enseñanzas día tras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día, lo que cimentó una profunda admiración y respeto por su mentor.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69F7AA-20C3-C368-2F3E-837404A0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9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BE9DD95-D682-6D5F-8CE3-0D7673B2D700}"/>
              </a:ext>
            </a:extLst>
          </p:cNvPr>
          <p:cNvSpPr txBox="1"/>
          <p:nvPr/>
        </p:nvSpPr>
        <p:spPr>
          <a:xfrm>
            <a:off x="0" y="456768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influencia de Elías sobre Eliseo fue tan significativa que, cuando llegó el momento en que Dios dispuso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llevar a Elías al cielo, Eliseo se mantuvo firmemente a su lado. Aunque en tres ocasiones se le pidió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quedará atrás, Eliseo no se separaba de él.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Sino que respondía con determinación: "Vive Jehová y vive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 alma, que no te dejaré."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E0EA5B-F491-6F74-FB9A-6FC39C30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6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DB5D04-A4EB-8840-FD4E-72A50E4E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EBCC4AC-9FA8-5F63-7AE9-1664BFA90908}"/>
              </a:ext>
            </a:extLst>
          </p:cNvPr>
          <p:cNvSpPr txBox="1"/>
          <p:nvPr/>
        </p:nvSpPr>
        <p:spPr>
          <a:xfrm>
            <a:off x="0" y="5786438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67651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13046-6350-5032-8A2E-08E8538081A9}"/>
              </a:ext>
            </a:extLst>
          </p:cNvPr>
          <p:cNvSpPr txBox="1"/>
          <p:nvPr/>
        </p:nvSpPr>
        <p:spPr>
          <a:xfrm>
            <a:off x="0" y="4707768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Eliseo tuvo como recompensa el privilegio extraordinario de presenciar el arrebatamiento celestial de Elías y, además, recibir una doble porción de su espíritu, lo que confirma la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poderosa relación de mentoría entre ambos.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Esta historia nos invita a reflexionar en la siguiente pregunta: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¿Estoy preparando a alguien para liderar la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iglesia y continuar con la misión en mi ausencia o cuando ya no esté?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065F4A-EC8D-8999-30A2-6E27D9C4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D61D65F-5C25-DB82-889B-945B30CD2864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337144-1E6C-DA21-76DE-8D51FC2C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3999" cy="62116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35CA96-122B-8C06-5E77-C8CA2F07359F}"/>
              </a:ext>
            </a:extLst>
          </p:cNvPr>
          <p:cNvSpPr txBox="1"/>
          <p:nvPr/>
        </p:nvSpPr>
        <p:spPr>
          <a:xfrm>
            <a:off x="4943475" y="2957512"/>
            <a:ext cx="40576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ZANZIBAR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834ABB-749C-4E38-0DCA-7D1779B7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2043113" cy="18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0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381E85-454D-61C2-C696-BB09AF554353}"/>
              </a:ext>
            </a:extLst>
          </p:cNvPr>
          <p:cNvSpPr txBox="1"/>
          <p:nvPr/>
        </p:nvSpPr>
        <p:spPr>
          <a:xfrm>
            <a:off x="0" y="392310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En el Nuevo Testamento también hay fascinantes ejemplos de mentoría. Uno de esos ejemplos es la vida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del apóstol Pablo quién desempeñó un papel clave como mentor en la vida de Timoteo, preparándolo con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dedicación para el desafío de liderar la iglesia primitiva.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1 Timoteo 4:12, Pablo anima al joven Timoteo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 no dejar que su juventud sea motivo de desprecio. En lugar de ello, lo exhorta a convertirse en un modelo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para los creyentes, destacándose en palabras, acciones, amor, espíritu, fe y pureza.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A1A28E-3C88-CAE9-C7BE-D3EC1E8F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9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2F7653-8565-7CAC-A764-2B67D5865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6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5D37B7-877B-4B35-672E-86696B882137}"/>
              </a:ext>
            </a:extLst>
          </p:cNvPr>
          <p:cNvSpPr txBox="1"/>
          <p:nvPr/>
        </p:nvSpPr>
        <p:spPr>
          <a:xfrm>
            <a:off x="4702629" y="2133600"/>
            <a:ext cx="406400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766749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3DAA43-D700-CB63-A6B8-EE378A26767A}"/>
              </a:ext>
            </a:extLst>
          </p:cNvPr>
          <p:cNvSpPr txBox="1"/>
          <p:nvPr/>
        </p:nvSpPr>
        <p:spPr>
          <a:xfrm>
            <a:off x="0" y="456768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Pablo animó a Timoteo a mantenerse firme en aquello que había aprendido desde su infancia, valorando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Sagradas Escrituras. Le recordó que toda escritura es inspirada por Dios y útil para enseñar, corregir 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instruir en justicia 2 Tim. 3:16-17.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compartió el secreto de la vida cristiana y del ministerio evangélico.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C90B2A-858A-3F14-C592-B684C19D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1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3C86AA-B196-A157-D636-C9BBAB3AEA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C73D00-289C-D9A6-A5ED-47320C20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9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0F0A57-88FC-5DB5-16EA-2BD8D432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136571" cy="621236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2284AA-2F3E-4CCF-7D42-54CCD67DEA15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10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084B2C-0919-D2F8-8B5D-2D45296FC124}"/>
              </a:ext>
            </a:extLst>
          </p:cNvPr>
          <p:cNvSpPr txBox="1"/>
          <p:nvPr/>
        </p:nvSpPr>
        <p:spPr>
          <a:xfrm>
            <a:off x="4136571" y="645638"/>
            <a:ext cx="5007429" cy="261610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ARREPENTIMIENTO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Y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PERDÓN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58226D-2DA6-8A60-5228-6F6F90F5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0" y="3261738"/>
            <a:ext cx="5007430" cy="35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21E6B-E442-45BE-31C4-328C71FEB7D2}"/>
              </a:ext>
            </a:extLst>
          </p:cNvPr>
          <p:cNvSpPr txBox="1"/>
          <p:nvPr/>
        </p:nvSpPr>
        <p:spPr>
          <a:xfrm>
            <a:off x="0" y="4706928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Por último y más relevante ejemplo de mentoría,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destacamos la de nuestro Señor Jesucristo.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Sus enseñanzas y ejemplos marcaron profundamente la vida de sus doce discípulos y han influido 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innumerables cristianos a lo largo de los siglos. La mentoría de Cristo es, sin duda, la más sublime, un modelo supremo que dejó un legado eterno para sus seguidores, y resonancia que trasciende el tiempo.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A43A24-1E31-B005-1FD8-A08E5F0EE695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CD5ED5-54C0-EC61-3833-197B643F53DC}"/>
              </a:ext>
            </a:extLst>
          </p:cNvPr>
          <p:cNvSpPr txBox="1"/>
          <p:nvPr/>
        </p:nvSpPr>
        <p:spPr>
          <a:xfrm>
            <a:off x="-14287" y="523219"/>
            <a:ext cx="914399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#557 “¿QUÉ ESTÁS HACIENDO POR CRISTO?”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7CD6D3-D733-3A4E-FBB7-F9627E2A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892551"/>
            <a:ext cx="911542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0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C2D059-2E9A-0F70-9F66-FDB9473A8754}"/>
              </a:ext>
            </a:extLst>
          </p:cNvPr>
          <p:cNvSpPr txBox="1"/>
          <p:nvPr/>
        </p:nvSpPr>
        <p:spPr>
          <a:xfrm>
            <a:off x="0" y="3905672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mentoría siempre ha sido y seguirá siendo fundamental en la iglesia. Aquellos que la practican dentro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sus congregaciones, no solo fortalecen el liderazgo emergente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en el presente, sino que aseguran 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desarrollo del liderazgo para las generaciones futuras.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 importante hacerse estas preguntas: ¿Estoy siendo un buen mentor? ¿Estoy guiando y </a:t>
            </a:r>
            <a:r>
              <a:rPr lang="es-MX" b="1" dirty="0" err="1">
                <a:latin typeface="Arial Black" panose="020B0A04020102020204" pitchFamily="34" charset="0"/>
              </a:rPr>
              <a:t>discipulando</a:t>
            </a:r>
            <a:r>
              <a:rPr lang="es-MX" b="1" dirty="0">
                <a:latin typeface="Arial Black" panose="020B0A04020102020204" pitchFamily="34" charset="0"/>
              </a:rPr>
              <a:t> 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los nuevos miembros?  ¿Cuál es mi legado que estoy dejando?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¿Es un legado de amor, fe, servicio,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fidelidad y evangelismo?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531E58-5D4C-6787-B825-9B4F6087AD81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29DB4B-FD0A-1E28-7618-9F9A878C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34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7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F63053-99F1-8126-C7FC-409C63A438BA}"/>
              </a:ext>
            </a:extLst>
          </p:cNvPr>
          <p:cNvSpPr txBox="1"/>
          <p:nvPr/>
        </p:nvSpPr>
        <p:spPr>
          <a:xfrm>
            <a:off x="0" y="5169632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que Dios nos dé el regalo de la mentoría y nos ayude a implementar en nuestras iglesias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formación de nuevos discípulos basado en una mentoría inspirado en los personajes bíblicos y sobre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en la mentoría de nuestro Señor y Salvador Jesucristo.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A76FD6-FF07-243E-E207-30A425B33EF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B9C7DA-D879-B371-6B53-A194D1648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1568" cy="47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9101B9-971B-99A9-AC27-1665BF4AA41B}"/>
              </a:ext>
            </a:extLst>
          </p:cNvPr>
          <p:cNvSpPr txBox="1"/>
          <p:nvPr/>
        </p:nvSpPr>
        <p:spPr>
          <a:xfrm>
            <a:off x="0" y="469643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#502 “BRILLA EN EL SITIO DONDE ESTÉS”,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#574 “TESTIMONIO”.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C00BDD-3CC4-8B71-19D3-26573D43B69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D035C3-09D7-B41F-D88A-E7C1F557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3" y="1206104"/>
            <a:ext cx="5257800" cy="56518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0EC869-E004-CEE4-3DAC-D1CF1AEEC925}"/>
              </a:ext>
            </a:extLst>
          </p:cNvPr>
          <p:cNvSpPr txBox="1"/>
          <p:nvPr/>
        </p:nvSpPr>
        <p:spPr>
          <a:xfrm>
            <a:off x="0" y="1177528"/>
            <a:ext cx="2043113" cy="56804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5C6AF0-1883-07C7-CA1C-D2F51FC4501D}"/>
              </a:ext>
            </a:extLst>
          </p:cNvPr>
          <p:cNvSpPr txBox="1"/>
          <p:nvPr/>
        </p:nvSpPr>
        <p:spPr>
          <a:xfrm>
            <a:off x="7300914" y="1177528"/>
            <a:ext cx="1843086" cy="56804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9520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94D3FB-A8D6-1A7F-6681-E4449B787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06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68B9B2-6C17-E2FD-DAD1-3045F3D7D533}"/>
              </a:ext>
            </a:extLst>
          </p:cNvPr>
          <p:cNvSpPr txBox="1"/>
          <p:nvPr/>
        </p:nvSpPr>
        <p:spPr>
          <a:xfrm>
            <a:off x="1528763" y="600075"/>
            <a:ext cx="634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EL SEÑOR ES MI LUZ Y MI SALVACIÓN</a:t>
            </a:r>
          </a:p>
        </p:txBody>
      </p:sp>
    </p:spTree>
    <p:extLst>
      <p:ext uri="{BB962C8B-B14F-4D97-AF65-F5344CB8AC3E}">
        <p14:creationId xmlns:p14="http://schemas.microsoft.com/office/powerpoint/2010/main" val="264057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0CDEB8-C320-E2C9-BAE2-F889D476CF57}"/>
              </a:ext>
            </a:extLst>
          </p:cNvPr>
          <p:cNvSpPr txBox="1"/>
          <p:nvPr/>
        </p:nvSpPr>
        <p:spPr>
          <a:xfrm>
            <a:off x="0" y="554155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Pidamos que la gracia de Dios nos acompañe y que, mediante nuestra forma de vivir, logremos ser un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ejemplo para quienes nos rodean.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EDFD68-29B4-D446-B2DD-14E30B257899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4B15A1-C8AD-B470-373C-ECEFCFAE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8263"/>
            <a:ext cx="9144001" cy="49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CFB9FB-CA50-5AD8-471A-3EC00223CC1C}"/>
              </a:ext>
            </a:extLst>
          </p:cNvPr>
          <p:cNvSpPr txBox="1"/>
          <p:nvPr/>
        </p:nvSpPr>
        <p:spPr>
          <a:xfrm>
            <a:off x="0" y="543052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Filipenses 4:9 (RV1960): "Lo que también han aprendido y recibido y oído y visto en mí, esto practiquen".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E70936-8CEA-F22C-BDCB-BF6DBB687AC7}"/>
              </a:ext>
            </a:extLst>
          </p:cNvPr>
          <p:cNvSpPr txBox="1"/>
          <p:nvPr/>
        </p:nvSpPr>
        <p:spPr>
          <a:xfrm>
            <a:off x="0" y="13681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15ABF0-CF17-1174-9091-781DE6AD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35"/>
            <a:ext cx="9144000" cy="48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7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88BF79-4B68-63F1-0802-BA647B9362D8}"/>
              </a:ext>
            </a:extLst>
          </p:cNvPr>
          <p:cNvSpPr txBox="1"/>
          <p:nvPr/>
        </p:nvSpPr>
        <p:spPr>
          <a:xfrm>
            <a:off x="0" y="4508064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Destacar la importancia de la formación de nuevos líderes, instruyendo particularmente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jóvenes y nuevos miembros, para que estén capacitados para asumir el liderazgo dentro de la iglesia,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en congregaciones donde el desarrollo del liderazgo ha sido limitado y el crecimiento </a:t>
            </a:r>
            <a:r>
              <a:rPr lang="es-MX" sz="2000" b="1" dirty="0" err="1">
                <a:latin typeface="Arial Black" panose="020B0A04020102020204" pitchFamily="34" charset="0"/>
              </a:rPr>
              <a:t>misiológico</a:t>
            </a:r>
            <a:r>
              <a:rPr lang="es-MX" sz="2000" b="1" dirty="0">
                <a:latin typeface="Arial Black" panose="020B0A04020102020204" pitchFamily="34" charset="0"/>
              </a:rPr>
              <a:t> muestra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estancamiento.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970EF8-305F-39AD-A5FB-C7BAC23DDED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5AD070-6CF7-8617-FA5D-53001D0E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0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62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005A9F-549C-93BF-061F-59486E7F4067}"/>
              </a:ext>
            </a:extLst>
          </p:cNvPr>
          <p:cNvSpPr txBox="1"/>
          <p:nvPr/>
        </p:nvSpPr>
        <p:spPr>
          <a:xfrm>
            <a:off x="0" y="5089480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Comprender que, como miembros de la iglesia, tenemos la responsabilidad de discipular y preparar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otros, asegurando que, ante cualquier circunstancia,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iglesia continúe avanzando en el cumplimento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misión y al encuentro glorioso de nuestro Señor Jesucristo.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87EE5C-43BF-7987-0B79-37F21B9D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1A11505-C0F2-3C21-17BF-2F4FC257ED22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En el año 2025, la Unión Mexicana Interoceánica registraba un total de 206,803 miembros, según datos oficiales de la iglesia. Un porcentaje significativo de estos miembros son adultos mayores, de los cuales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varios son líderes que han ofrecido su vida al servicio de Dios por muchos años. Pero ahora, enfrentan limitaciones por motivos de salud u otras circunstancias que les impide seguir desempeñando sus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funciones. Esto genera la siguiente reflexión en pregunta: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¿Quién tomará el relevo generacional para </a:t>
            </a:r>
          </a:p>
          <a:p>
            <a:pPr algn="ctr"/>
            <a:r>
              <a:rPr lang="es-MX" sz="1600" b="1" dirty="0">
                <a:latin typeface="Arial Black" panose="020B0A04020102020204" pitchFamily="34" charset="0"/>
              </a:rPr>
              <a:t>liderar la misión de la iglesia en los años venideros?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981398-3453-90D8-7CF5-A5343D981683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C5781F-84B6-EEFE-CE68-7F46C6ED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3"/>
            <a:ext cx="9144000" cy="40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74B729-48B3-6A57-C72E-00C3BAC10F8B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programa de Escuela Sabática de esta mañana enfatiza la relevancia de ser mentores espirituales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niños, jóvenes y nuevos creyentes, y así, fomentar el relevo generacional en la iglesia para seguir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cumpliendo la misión.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lo largo de las Escrituras, encontramos numerosos ejemplos de personas que tomaron este papel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fortalecer la fe y asegurar la estabilidad y fidelidad de la iglesia en las generaciones venideras.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29E0C9-77AC-6EB1-8CA9-76A5311A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9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0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974</TotalTime>
  <Words>1286</Words>
  <Application>Microsoft Office PowerPoint</Application>
  <PresentationFormat>Presentación en pantalla (4:3)</PresentationFormat>
  <Paragraphs>111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14</cp:revision>
  <dcterms:created xsi:type="dcterms:W3CDTF">2026-06-02T16:57:52Z</dcterms:created>
  <dcterms:modified xsi:type="dcterms:W3CDTF">2026-06-04T00:18:16Z</dcterms:modified>
</cp:coreProperties>
</file>