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8" r:id="rId3"/>
    <p:sldId id="260" r:id="rId4"/>
    <p:sldId id="259" r:id="rId5"/>
    <p:sldId id="265" r:id="rId6"/>
    <p:sldId id="263" r:id="rId7"/>
    <p:sldId id="257" r:id="rId8"/>
    <p:sldId id="261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78" r:id="rId26"/>
    <p:sldId id="279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99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A8481-D646-4AC7-AE94-188C6690DACB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FB9C2-AD42-41BC-A370-0C2F04BC78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930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FB9C2-AD42-41BC-A370-0C2F04BC7876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017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323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797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803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02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101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2942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29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462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662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762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0977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97551-77E9-4E64-82BA-193B5B27890C}" type="datetimeFigureOut">
              <a:rPr lang="es-MX" smtClean="0"/>
              <a:t>22/06/2026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9BAFB-4B5A-48FC-B231-D26C1BE95D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285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2D4872A-F620-00E6-B6FD-AD5CA8C828B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“NIÑA, LEVÁNTATE”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9BA0FD-95F7-7B8B-1624-46A2A4F5C7A6}"/>
              </a:ext>
            </a:extLst>
          </p:cNvPr>
          <p:cNvSpPr txBox="1"/>
          <p:nvPr/>
        </p:nvSpPr>
        <p:spPr>
          <a:xfrm>
            <a:off x="0" y="584775"/>
            <a:ext cx="9144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LA IGLESIA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51CDFB5-79D5-F64E-5249-FB5A55887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07" y="5683525"/>
            <a:ext cx="1121761" cy="100592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E14C3A-56C4-3CCF-6D54-942FB6B4266D}"/>
              </a:ext>
            </a:extLst>
          </p:cNvPr>
          <p:cNvSpPr txBox="1"/>
          <p:nvPr/>
        </p:nvSpPr>
        <p:spPr>
          <a:xfrm>
            <a:off x="1600200" y="5735345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601D40C-A522-9014-1A4C-75A233A1B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54107"/>
            <a:ext cx="9143999" cy="460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26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4740D6B-9856-B093-B398-74AF92230C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DEPARTAMENTO DE INFANTES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AF85EF-D8C8-7A08-D397-DA38661551AD}"/>
              </a:ext>
            </a:extLst>
          </p:cNvPr>
          <p:cNvSpPr txBox="1"/>
          <p:nvPr/>
        </p:nvSpPr>
        <p:spPr>
          <a:xfrm>
            <a:off x="0" y="584775"/>
            <a:ext cx="914400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Poema recitado en grupo: “Jesús sana, Jesús cuida, Jesús ama”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 (Se recomienda que los niños estén en fila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o en semicircular con sus maestras detrás guiándolos si es necesario. Cada niño dice una línea, o lo pueden decir todos en coro.)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6F215D-02BA-1464-6679-EFD5C4959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103"/>
            <a:ext cx="9144000" cy="540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30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FD602-8B5C-A755-6E3F-0EA27C7027D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NIÑO 1: JESÚS ME CUIDA AL DORMIR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3F8566-632F-9B38-3E01-9FA669E48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36425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70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8FBCE5B-FEC7-429F-F42B-92AF6D00AA43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NIÑO 2: CON SU AMOR ME VA A CUIDAR.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546C0E-77A0-F778-DBDD-018ACAD2E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549" y="523220"/>
            <a:ext cx="10958512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8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7E08A9-2A17-7D72-B9FC-DFBF9AABA162}"/>
              </a:ext>
            </a:extLst>
          </p:cNvPr>
          <p:cNvSpPr txBox="1"/>
          <p:nvPr/>
        </p:nvSpPr>
        <p:spPr>
          <a:xfrm>
            <a:off x="5403272" y="20780"/>
            <a:ext cx="3740728" cy="6986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NIÑO 3:</a:t>
            </a:r>
            <a:r>
              <a:rPr lang="es-MX" sz="2800" b="1" dirty="0">
                <a:latin typeface="Arial Black" panose="020B0A04020102020204" pitchFamily="34" charset="0"/>
              </a:rPr>
              <a:t> Cuando estoy triste o con dolor, 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NIÑO 4:</a:t>
            </a:r>
            <a:r>
              <a:rPr lang="es-MX" sz="2800" b="1" dirty="0">
                <a:latin typeface="Arial Black" panose="020B0A04020102020204" pitchFamily="34" charset="0"/>
              </a:rPr>
              <a:t> Él me abraza con su amor. 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NIÑA 5:</a:t>
            </a:r>
            <a:r>
              <a:rPr lang="es-MX" sz="2800" b="1" dirty="0">
                <a:latin typeface="Arial Black" panose="020B0A04020102020204" pitchFamily="34" charset="0"/>
              </a:rPr>
              <a:t> Jesús me sana si estoy mal, 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NIÑA 6:</a:t>
            </a:r>
            <a:r>
              <a:rPr lang="es-MX" sz="2800" b="1" dirty="0">
                <a:latin typeface="Arial Black" panose="020B0A04020102020204" pitchFamily="34" charset="0"/>
              </a:rPr>
              <a:t> y me guía a hacer el bien.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6B243A7-CFD1-838E-8C64-49130402C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7037"/>
            <a:ext cx="5403273" cy="73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2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B3B2A43-4366-EF59-F1A1-BF70B674F084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Todos juntos (con voz fuerte y alegre):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¡Jesús me ama, eso es verdad,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Él nada me faltará!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(Al decir la última línea, todos pueden levantar un corazón de cartulina con la palabra “Jesús”)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33BEE1B-5149-DE3B-ADD7-2D947F37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95" y="0"/>
            <a:ext cx="8498032" cy="46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60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87975CE-FB3D-9214-A913-1B646AC5CC61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D28A13-3C43-63DF-A1F4-F61E240A723B}"/>
              </a:ext>
            </a:extLst>
          </p:cNvPr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MEJORAMIENTO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3838B8B-C740-1FDE-F706-93B307DC9A06}"/>
              </a:ext>
            </a:extLst>
          </p:cNvPr>
          <p:cNvSpPr txBox="1"/>
          <p:nvPr/>
        </p:nvSpPr>
        <p:spPr>
          <a:xfrm>
            <a:off x="0" y="6244126"/>
            <a:ext cx="91440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LA REVITALIZACIÓN DE LA IGLESIA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45255F-1A47-C16C-7A50-F380C091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8" y="1057275"/>
            <a:ext cx="5272087" cy="51686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3F4A947-37C2-8C2D-5E80-8026A3553EBA}"/>
              </a:ext>
            </a:extLst>
          </p:cNvPr>
          <p:cNvSpPr txBox="1"/>
          <p:nvPr/>
        </p:nvSpPr>
        <p:spPr>
          <a:xfrm>
            <a:off x="6286500" y="5214938"/>
            <a:ext cx="528637" cy="996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C96E03-4F21-FC9F-003B-3F302893D09E}"/>
              </a:ext>
            </a:extLst>
          </p:cNvPr>
          <p:cNvSpPr txBox="1"/>
          <p:nvPr/>
        </p:nvSpPr>
        <p:spPr>
          <a:xfrm>
            <a:off x="0" y="1042987"/>
            <a:ext cx="1900238" cy="51686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CC193A-62C6-CE06-5EE3-6E3A74260FAB}"/>
              </a:ext>
            </a:extLst>
          </p:cNvPr>
          <p:cNvSpPr txBox="1"/>
          <p:nvPr/>
        </p:nvSpPr>
        <p:spPr>
          <a:xfrm>
            <a:off x="7172326" y="1042987"/>
            <a:ext cx="1971674" cy="52011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93041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9565802-646E-862C-10BC-45CBF0101AE8}"/>
              </a:ext>
            </a:extLst>
          </p:cNvPr>
          <p:cNvSpPr txBox="1"/>
          <p:nvPr/>
        </p:nvSpPr>
        <p:spPr>
          <a:xfrm>
            <a:off x="0" y="0"/>
            <a:ext cx="9144000" cy="13542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Departamento de menores (LA UNICA ESPERANZA) 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http://youtube.com/watch?v=TLt3eQMMJE0&amp;list=RDTLt3eQMMJE0&amp;start_radio=1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724329F-3082-9BC2-609F-7CB1F5445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718" y="1354217"/>
            <a:ext cx="4512564" cy="640389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7E94F0E-6018-BF13-62B6-4C1B50E45301}"/>
              </a:ext>
            </a:extLst>
          </p:cNvPr>
          <p:cNvSpPr txBox="1"/>
          <p:nvPr/>
        </p:nvSpPr>
        <p:spPr>
          <a:xfrm>
            <a:off x="0" y="1354217"/>
            <a:ext cx="2315717" cy="550378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FBE505-CCD8-A2AC-AD60-83A5BEACA61A}"/>
              </a:ext>
            </a:extLst>
          </p:cNvPr>
          <p:cNvSpPr txBox="1"/>
          <p:nvPr/>
        </p:nvSpPr>
        <p:spPr>
          <a:xfrm>
            <a:off x="6828282" y="1354216"/>
            <a:ext cx="2315718" cy="550378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57751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76EF68B-032D-FCEC-1E41-AF1C7164B7B9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DEPARTAMENTO DE PRIMARIOS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3F38B1-DA93-61E3-C0A3-2A86914231EC}"/>
              </a:ext>
            </a:extLst>
          </p:cNvPr>
          <p:cNvSpPr txBox="1"/>
          <p:nvPr/>
        </p:nvSpPr>
        <p:spPr>
          <a:xfrm>
            <a:off x="1" y="3995678"/>
            <a:ext cx="91439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NARRADOR:</a:t>
            </a:r>
            <a:r>
              <a:rPr lang="es-MX" sz="2000" b="1" dirty="0">
                <a:latin typeface="Arial Black" panose="020B0A04020102020204" pitchFamily="34" charset="0"/>
              </a:rPr>
              <a:t> Había una vez un papá muy preocupado. Su hijita estaba muy enferma, y no mejoraba. Él se llamaba Jairo.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Un día, escuchó que Jesús estaba en su ciudad… ¡y corrió a buscarlo! (Jairo entra corriendo y se arrodilla delante de Jesús) </a:t>
            </a:r>
          </a:p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JAIRO </a:t>
            </a:r>
            <a:r>
              <a:rPr lang="es-MX" sz="2000" b="1" dirty="0">
                <a:latin typeface="Arial Black" panose="020B0A04020102020204" pitchFamily="34" charset="0"/>
              </a:rPr>
              <a:t>(con voz angustiada): ¡Jesús, por favor, ven a mi casa!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¡Mi hijita está muy enferma! ¡Por favor, sánala! </a:t>
            </a:r>
          </a:p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JESÚS</a:t>
            </a:r>
            <a:r>
              <a:rPr lang="es-MX" sz="2000" b="1" dirty="0">
                <a:latin typeface="Arial Black" panose="020B0A04020102020204" pitchFamily="34" charset="0"/>
              </a:rPr>
              <a:t> (tomando su mano y levantándolo): Vamos, Jairo.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No tengas miedo. Vamos a verla.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6028F4-119C-0792-5353-20252D7BD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56" y="523220"/>
            <a:ext cx="5729288" cy="347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90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282047A-3E78-402C-F653-6BF47B5EF91E}"/>
              </a:ext>
            </a:extLst>
          </p:cNvPr>
          <p:cNvSpPr txBox="1"/>
          <p:nvPr/>
        </p:nvSpPr>
        <p:spPr>
          <a:xfrm>
            <a:off x="4572000" y="873888"/>
            <a:ext cx="461486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Narrador:</a:t>
            </a:r>
            <a:r>
              <a:rPr lang="es-MX" sz="2000" b="1" dirty="0">
                <a:latin typeface="Arial Black" panose="020B0A04020102020204" pitchFamily="34" charset="0"/>
              </a:rPr>
              <a:t> Mientras iban camino a su casa, llegó un mensajero con una noticia muy triste… 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(Entra el Mensajero) </a:t>
            </a:r>
          </a:p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MENSAJERO </a:t>
            </a:r>
            <a:r>
              <a:rPr lang="es-MX" sz="2000" b="1" dirty="0">
                <a:latin typeface="Arial Black" panose="020B0A04020102020204" pitchFamily="34" charset="0"/>
              </a:rPr>
              <a:t>(bajando la cabeza): Jairo… tu hija ha muerto.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Ya no molestes al Maestro… (Jairo se cubre la cara con las manos y comienza a llorar, sale triste) </a:t>
            </a:r>
          </a:p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JESÚS </a:t>
            </a:r>
            <a:r>
              <a:rPr lang="es-MX" sz="2000" b="1" dirty="0">
                <a:latin typeface="Arial Black" panose="020B0A04020102020204" pitchFamily="34" charset="0"/>
              </a:rPr>
              <a:t>(mirándolo con firmeza): No tengas miedo. Solo cree. </a:t>
            </a:r>
          </a:p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Narrador:</a:t>
            </a:r>
            <a:r>
              <a:rPr lang="es-MX" sz="2000" b="1" dirty="0">
                <a:latin typeface="Arial Black" panose="020B0A04020102020204" pitchFamily="34" charset="0"/>
              </a:rPr>
              <a:t> Jesús fue con Jairo hasta su casa. Allí, todos lloraban.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CB373B-325B-A1A1-BB44-82B1564A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7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3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BCF11B-C5E7-2D5F-557F-248B181FA705}"/>
              </a:ext>
            </a:extLst>
          </p:cNvPr>
          <p:cNvSpPr txBox="1"/>
          <p:nvPr/>
        </p:nvSpPr>
        <p:spPr>
          <a:xfrm>
            <a:off x="1" y="4454068"/>
            <a:ext cx="91439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MADRE: </a:t>
            </a:r>
            <a:r>
              <a:rPr lang="es-MX" sz="2000" b="1" dirty="0">
                <a:latin typeface="Arial Black" panose="020B0A04020102020204" pitchFamily="34" charset="0"/>
              </a:rPr>
              <a:t>¡Mi niña… se ha ido! ¡Ya no respira! </a:t>
            </a:r>
          </a:p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JESÚS: </a:t>
            </a:r>
            <a:r>
              <a:rPr lang="es-MX" sz="2000" b="1" dirty="0">
                <a:latin typeface="Arial Black" panose="020B0A04020102020204" pitchFamily="34" charset="0"/>
              </a:rPr>
              <a:t>(entrando al cuarto con Jairo y la madre): ¿Por qué lloran? la niña no está muerta. solo duerme. </a:t>
            </a:r>
          </a:p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NARRADOR: </a:t>
            </a:r>
            <a:r>
              <a:rPr lang="es-MX" sz="2000" b="1" dirty="0">
                <a:latin typeface="Arial Black" panose="020B0A04020102020204" pitchFamily="34" charset="0"/>
              </a:rPr>
              <a:t>Jesús entró donde estaba la niña. Se acercó a ella con amor… (Jesús toma la mano de la niña) </a:t>
            </a:r>
          </a:p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JESÚS </a:t>
            </a:r>
            <a:r>
              <a:rPr lang="es-MX" sz="2000" b="1" dirty="0">
                <a:latin typeface="Arial Black" panose="020B0A04020102020204" pitchFamily="34" charset="0"/>
              </a:rPr>
              <a:t>(con ternura): ¡Talita </a:t>
            </a:r>
            <a:r>
              <a:rPr lang="es-MX" sz="2000" b="1" dirty="0" err="1">
                <a:latin typeface="Arial Black" panose="020B0A04020102020204" pitchFamily="34" charset="0"/>
              </a:rPr>
              <a:t>cumi</a:t>
            </a:r>
            <a:r>
              <a:rPr lang="es-MX" sz="2000" b="1" dirty="0">
                <a:latin typeface="Arial Black" panose="020B0A04020102020204" pitchFamily="34" charset="0"/>
              </a:rPr>
              <a:t>! Eso quiere decir: ¡Niña, levántate! (La niña se sienta de un salto, sonriente)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D0E325-83F8-E162-190B-8AD1724EB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44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2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6A10E9C-5D49-8CE6-5A71-4D5457497E9C}"/>
              </a:ext>
            </a:extLst>
          </p:cNvPr>
          <p:cNvSpPr txBox="1"/>
          <p:nvPr/>
        </p:nvSpPr>
        <p:spPr>
          <a:xfrm>
            <a:off x="0" y="491226"/>
            <a:ext cx="9144000" cy="40011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#235“¡LA RAZÓN DE VIVIR!”, # 472 “JESÚS MI GUÍA ES”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C0E9B0-CC02-2A5E-7ADF-7E5763E9597F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23A103E-07C0-7FFD-2881-9897997D6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92321"/>
            <a:ext cx="6858000" cy="59371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73516A-42DC-E430-65A3-9F5C42477411}"/>
              </a:ext>
            </a:extLst>
          </p:cNvPr>
          <p:cNvSpPr txBox="1"/>
          <p:nvPr/>
        </p:nvSpPr>
        <p:spPr>
          <a:xfrm>
            <a:off x="3657600" y="5382034"/>
            <a:ext cx="20288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CBC574-3318-80C9-E286-175E6A688D11}"/>
              </a:ext>
            </a:extLst>
          </p:cNvPr>
          <p:cNvSpPr txBox="1"/>
          <p:nvPr/>
        </p:nvSpPr>
        <p:spPr>
          <a:xfrm>
            <a:off x="0" y="906608"/>
            <a:ext cx="1143000" cy="5937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92DAC3C-47BA-4F2D-9D0E-6C62C8DF9397}"/>
              </a:ext>
            </a:extLst>
          </p:cNvPr>
          <p:cNvSpPr txBox="1"/>
          <p:nvPr/>
        </p:nvSpPr>
        <p:spPr>
          <a:xfrm>
            <a:off x="8001000" y="891336"/>
            <a:ext cx="1143000" cy="59371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84350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0FE6FF-A3A6-0FD3-5701-1F2D053E2012}"/>
              </a:ext>
            </a:extLst>
          </p:cNvPr>
          <p:cNvSpPr txBox="1"/>
          <p:nvPr/>
        </p:nvSpPr>
        <p:spPr>
          <a:xfrm>
            <a:off x="0" y="4827926"/>
            <a:ext cx="9144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HIJA: </a:t>
            </a:r>
            <a:r>
              <a:rPr lang="es-MX" sz="2000" b="1" dirty="0">
                <a:latin typeface="Arial Black" panose="020B0A04020102020204" pitchFamily="34" charset="0"/>
              </a:rPr>
              <a:t>¡Estoy viva! ¡Gracias, Jesús! </a:t>
            </a:r>
          </a:p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NARRADOR:</a:t>
            </a:r>
            <a:r>
              <a:rPr lang="es-MX" sz="2000" b="1" dirty="0">
                <a:latin typeface="Arial Black" panose="020B0A04020102020204" pitchFamily="34" charset="0"/>
              </a:rPr>
              <a:t> Y todos se llenaron de alegría. Jesús le devolvió la vida a la hija de Jairo. ¡Porque para Jesús, nada es imposible!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Todos juntos mirando a la congregación (pueden decirlo en coro): </a:t>
            </a:r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¡Gracias, Jesús!</a:t>
            </a:r>
            <a:endParaRPr lang="es-MX" sz="2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86F535-B7EA-507E-9973-E6B5F3106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82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6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82D083E-E556-9ED7-EB46-5C65825026C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INFORME DE OFRENDA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E03B96-0741-5EBA-25B2-BF1A051B1697}"/>
              </a:ext>
            </a:extLst>
          </p:cNvPr>
          <p:cNvSpPr txBox="1"/>
          <p:nvPr/>
        </p:nvSpPr>
        <p:spPr>
          <a:xfrm>
            <a:off x="4572000" y="1228397"/>
            <a:ext cx="4572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NIÑA DE PRIMARIOS: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La ofrenda del decimotercer sábado es una forma de llevar esperanza a otros niños en el mundo. </a:t>
            </a:r>
          </a:p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NIÑO DE MENORES: </a:t>
            </a:r>
            <a:r>
              <a:rPr lang="es-MX" sz="2000" b="1" dirty="0">
                <a:latin typeface="Arial Black" panose="020B0A04020102020204" pitchFamily="34" charset="0"/>
              </a:rPr>
              <a:t>¡Tu ofrenda puede ser el milagro que alguien está esperando!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(Niños pasan a dejar su ofrenda en la mesa que se colocó en una esquina de la escenografía. Mientras tanto se puede poner una música de fondo)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371F46-3817-D051-A373-E184BA904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457200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70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80BAAC6-47EF-8549-B676-D5F08D6A4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3F859FA-045E-CF8E-7DA6-D9C2163561DB}"/>
              </a:ext>
            </a:extLst>
          </p:cNvPr>
          <p:cNvSpPr txBox="1"/>
          <p:nvPr/>
        </p:nvSpPr>
        <p:spPr>
          <a:xfrm>
            <a:off x="4572000" y="1671145"/>
            <a:ext cx="376968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1792490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A59060D-90E8-B7F3-FFCB-A861D0552FA4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FFB1C0-FFAA-B737-2997-39114D11CC6C}"/>
              </a:ext>
            </a:extLst>
          </p:cNvPr>
          <p:cNvSpPr txBox="1"/>
          <p:nvPr/>
        </p:nvSpPr>
        <p:spPr>
          <a:xfrm>
            <a:off x="0" y="646331"/>
            <a:ext cx="9144000" cy="65556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Hoy recordamos que Jesús no solo hizo milagros hace mucho tiempo… También los hace hoy. Así como levantó a la hija de Jairo, Él puede levantarte a ti: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*Si estás triste….     *Si tienes miedo…   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*Si estás enfermo….    *Si ya no sabes qué hacer…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Jesús te extiende la mano y te dice: “Levántate.” “No temas.” “Confía en mí.” (Mientras se dice esto, los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niños levantan letreros que dicen: FE, VIDA, MILAGRO, ESPERANZA, JESÚS)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676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AC4E5A-07BF-0ACE-6C95-DD9A27E87321}"/>
              </a:ext>
            </a:extLst>
          </p:cNvPr>
          <p:cNvSpPr txBox="1"/>
          <p:nvPr/>
        </p:nvSpPr>
        <p:spPr>
          <a:xfrm>
            <a:off x="0" y="0"/>
            <a:ext cx="9144000" cy="69865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TODOS LOS NIÑOS JUNTOS: </a:t>
            </a:r>
          </a:p>
          <a:p>
            <a:pPr algn="ctr"/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• ¡Con Jesús hay esperanza! 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• ¡Con Jesús hay vida! 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• ¡Con Jesús todo es posible! 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No importa cuán enfermo esté tu corazón, cuán triste te sientas o cuán difícil sea tu situación… 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¡Jesús tiene poder para cambiarlo todo!</a:t>
            </a:r>
          </a:p>
          <a:p>
            <a:pPr algn="ctr"/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452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18D56E-8397-CB22-54BB-F3A49EC45B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2FC4E6-A24F-E289-B9B1-585BF2C34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360"/>
            <a:ext cx="9144000" cy="624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95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6F5BBF6-AB17-1708-964A-2FC234C577C3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13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F280B1-DEB5-2F6D-BE70-58FBFF99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186855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D88084B-45D4-CC7E-00D6-941A32B99791}"/>
              </a:ext>
            </a:extLst>
          </p:cNvPr>
          <p:cNvSpPr txBox="1"/>
          <p:nvPr/>
        </p:nvSpPr>
        <p:spPr>
          <a:xfrm>
            <a:off x="5186855" y="646329"/>
            <a:ext cx="3957145" cy="34470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s-MX" sz="6000" b="1" dirty="0">
              <a:latin typeface="Arial Black" panose="020B0A04020102020204" pitchFamily="34" charset="0"/>
            </a:endParaRPr>
          </a:p>
          <a:p>
            <a:pPr algn="ctr"/>
            <a:r>
              <a:rPr lang="es-MX" sz="5400" b="1" dirty="0">
                <a:latin typeface="Arial Black" panose="020B0A04020102020204" pitchFamily="34" charset="0"/>
              </a:rPr>
              <a:t>HACIA LA </a:t>
            </a:r>
            <a:r>
              <a:rPr lang="es-MX" sz="4400" b="1" dirty="0">
                <a:latin typeface="Arial Black" panose="020B0A04020102020204" pitchFamily="34" charset="0"/>
              </a:rPr>
              <a:t>ETERNIDAD</a:t>
            </a:r>
          </a:p>
          <a:p>
            <a:pPr algn="ctr"/>
            <a:endParaRPr lang="es-MX" sz="6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7B57BF-380D-CFC6-0EF0-2634F9B77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855" y="4093426"/>
            <a:ext cx="3957145" cy="27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58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3226B16-45B6-B5B0-3091-457B27CF2C09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6713BA-0E84-C956-EC50-448B250BC61D}"/>
              </a:ext>
            </a:extLst>
          </p:cNvPr>
          <p:cNvSpPr txBox="1"/>
          <p:nvPr/>
        </p:nvSpPr>
        <p:spPr>
          <a:xfrm>
            <a:off x="-1" y="646330"/>
            <a:ext cx="914399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Por todos los niños (AL CLAMOR FINAL)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352C6C-5071-88F5-2D6C-FF7F5CCBA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169550"/>
            <a:ext cx="9144000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10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160A6A-4160-F4FE-3F25-A0D53D5B8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81" y="0"/>
            <a:ext cx="4876038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2EE963C-763E-DCDF-AA8D-4B1E6122A3AF}"/>
              </a:ext>
            </a:extLst>
          </p:cNvPr>
          <p:cNvSpPr txBox="1"/>
          <p:nvPr/>
        </p:nvSpPr>
        <p:spPr>
          <a:xfrm>
            <a:off x="1" y="-1"/>
            <a:ext cx="2133980" cy="685799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8C6664-A179-4CB4-92C7-76DC3070D757}"/>
              </a:ext>
            </a:extLst>
          </p:cNvPr>
          <p:cNvSpPr txBox="1"/>
          <p:nvPr/>
        </p:nvSpPr>
        <p:spPr>
          <a:xfrm>
            <a:off x="7010019" y="0"/>
            <a:ext cx="2133980" cy="685800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AD62BD-0E46-F25C-6DA2-91ECCDC5B3BA}"/>
              </a:ext>
            </a:extLst>
          </p:cNvPr>
          <p:cNvSpPr txBox="1"/>
          <p:nvPr/>
        </p:nvSpPr>
        <p:spPr>
          <a:xfrm>
            <a:off x="2438019" y="614363"/>
            <a:ext cx="4277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ORACIÓN FINAL</a:t>
            </a:r>
          </a:p>
        </p:txBody>
      </p:sp>
    </p:spTree>
    <p:extLst>
      <p:ext uri="{BB962C8B-B14F-4D97-AF65-F5344CB8AC3E}">
        <p14:creationId xmlns:p14="http://schemas.microsoft.com/office/powerpoint/2010/main" val="1377655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703669E-8829-19DD-72CA-BBA2D192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636965-319B-A7E8-DFD4-4B1E45A87BFE}"/>
              </a:ext>
            </a:extLst>
          </p:cNvPr>
          <p:cNvSpPr txBox="1"/>
          <p:nvPr/>
        </p:nvSpPr>
        <p:spPr>
          <a:xfrm>
            <a:off x="2864644" y="6257925"/>
            <a:ext cx="341471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8D39C9-996D-C80F-28E4-45C221D76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414803"/>
            <a:ext cx="703755" cy="6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7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74AE267-BAD1-4113-7F7F-672996B22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49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175B207-ADD4-FC7A-07BC-826C8F95232D}"/>
              </a:ext>
            </a:extLst>
          </p:cNvPr>
          <p:cNvSpPr txBox="1"/>
          <p:nvPr/>
        </p:nvSpPr>
        <p:spPr>
          <a:xfrm>
            <a:off x="5029200" y="821502"/>
            <a:ext cx="41148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es un sábado muy especial…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¡el decimotercer sábado!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queremos compartir con ustedes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historia de fe, poder y amor: la historia de la hija de Jairo. Jesús obró un gran milagro,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hoy lo recordamos con alegría y esperanza</a:t>
            </a:r>
            <a:r>
              <a:rPr lang="es-MX" sz="20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C43BA77-42E8-6C81-8F56-73BA7E3A1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63815C-AB31-6673-EFA9-3673AB82A453}"/>
              </a:ext>
            </a:extLst>
          </p:cNvPr>
          <p:cNvSpPr txBox="1"/>
          <p:nvPr/>
        </p:nvSpPr>
        <p:spPr>
          <a:xfrm>
            <a:off x="0" y="0"/>
            <a:ext cx="5029200" cy="5286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CF9AF7-E2C1-6871-3492-CED7A5DB7910}"/>
              </a:ext>
            </a:extLst>
          </p:cNvPr>
          <p:cNvSpPr txBox="1"/>
          <p:nvPr/>
        </p:nvSpPr>
        <p:spPr>
          <a:xfrm>
            <a:off x="0" y="5715149"/>
            <a:ext cx="50292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SÁBADO, JUNIO 27, 2026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E14F1E-DB22-0869-462C-43476BB18FD1}"/>
              </a:ext>
            </a:extLst>
          </p:cNvPr>
          <p:cNvSpPr txBox="1"/>
          <p:nvPr/>
        </p:nvSpPr>
        <p:spPr>
          <a:xfrm>
            <a:off x="2185988" y="6157911"/>
            <a:ext cx="78581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84705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8BCFD2-DDD8-428D-EEA8-E8E6D6146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49" y="-16521"/>
            <a:ext cx="3876675" cy="591056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1B7B568-4084-17AE-599A-9FADFF7F4753}"/>
              </a:ext>
            </a:extLst>
          </p:cNvPr>
          <p:cNvSpPr txBox="1"/>
          <p:nvPr/>
        </p:nvSpPr>
        <p:spPr>
          <a:xfrm>
            <a:off x="0" y="5473005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NIÑA DE PRIMARIOS: </a:t>
            </a:r>
            <a:r>
              <a:rPr lang="es-MX" sz="2800" b="1" dirty="0">
                <a:latin typeface="Arial Black" panose="020B0A04020102020204" pitchFamily="34" charset="0"/>
              </a:rPr>
              <a:t>Querido Jesús, gracias por tu amor. Ayúdanos a tener fe como Jairo y a creer en tus milagros. Amén.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4DA57B7-D547-174A-4820-18BF1DE5A090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</p:spTree>
    <p:extLst>
      <p:ext uri="{BB962C8B-B14F-4D97-AF65-F5344CB8AC3E}">
        <p14:creationId xmlns:p14="http://schemas.microsoft.com/office/powerpoint/2010/main" val="3645122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F8FEB3D-F60D-7A09-2860-9553BF60911E}"/>
              </a:ext>
            </a:extLst>
          </p:cNvPr>
          <p:cNvSpPr txBox="1"/>
          <p:nvPr/>
        </p:nvSpPr>
        <p:spPr>
          <a:xfrm>
            <a:off x="0" y="5473005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Marcos. 5:36 NTV Jesús oyó lo que decían y le dijo a Jairo: «No tengas miedo.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Solo ten fe».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88FA392-12CF-D246-C9F2-EEB9403A41CE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C6B8AA-3DAE-626C-136E-7164459E6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1" y="628650"/>
            <a:ext cx="6357938" cy="48443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810E16F-CE57-84AC-C72C-3519CDE24F2D}"/>
              </a:ext>
            </a:extLst>
          </p:cNvPr>
          <p:cNvSpPr txBox="1"/>
          <p:nvPr/>
        </p:nvSpPr>
        <p:spPr>
          <a:xfrm>
            <a:off x="3328988" y="5172075"/>
            <a:ext cx="26003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3716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91C4C82-898D-BD81-E904-FEF0B1E878ED}"/>
              </a:ext>
            </a:extLst>
          </p:cNvPr>
          <p:cNvSpPr txBox="1"/>
          <p:nvPr/>
        </p:nvSpPr>
        <p:spPr>
          <a:xfrm>
            <a:off x="4700586" y="1494686"/>
            <a:ext cx="44434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propósito de este programa es fortalecer la fe de los niños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la iglesia a través de la historia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hija de Jairo, resaltando que Jesús tiene poder sobre la enfermedad, el miedo y hasta la muerte.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Queremos enseñar que, aún en los momentos más oscuros, cuando todo parece perdido, Jesús nos extiende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mano y nos dice: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“No temas, cree solamente”.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762001D-8C1F-34C9-EFA4-A59C5C59C2B8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F77DC6-6C20-85E0-AF93-51A2BCB79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4700588" cy="646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10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08F873-6295-563C-243E-466C42F1F7A4}"/>
              </a:ext>
            </a:extLst>
          </p:cNvPr>
          <p:cNvSpPr txBox="1"/>
          <p:nvPr/>
        </p:nvSpPr>
        <p:spPr>
          <a:xfrm>
            <a:off x="1" y="3938526"/>
            <a:ext cx="9143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(Entran un niño de cada división con carteles que dicen: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FE, VIDA, MILAGRO, ESPERANZA, JESÚS. </a:t>
            </a:r>
          </a:p>
          <a:p>
            <a:pPr algn="ctr"/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Música suave de fondo</a:t>
            </a:r>
            <a:r>
              <a:rPr lang="es-MX" sz="2000" b="1" dirty="0"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(Se colocan a los lados de la plataforma.) </a:t>
            </a:r>
          </a:p>
          <a:p>
            <a:pPr algn="ctr"/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NIÑO 1 (PRIMARIOS): </a:t>
            </a:r>
            <a:r>
              <a:rPr lang="es-MX" sz="2000" b="1" dirty="0">
                <a:latin typeface="Arial Black" panose="020B0A04020102020204" pitchFamily="34" charset="0"/>
              </a:rPr>
              <a:t>¡Bienvenidos a nuestra iglesia! </a:t>
            </a:r>
          </a:p>
          <a:p>
            <a:pPr algn="ctr"/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NIÑA 2 (MENORES):  </a:t>
            </a:r>
            <a:r>
              <a:rPr lang="es-MX" sz="2000" b="1" dirty="0">
                <a:latin typeface="Arial Black" panose="020B0A04020102020204" pitchFamily="34" charset="0"/>
              </a:rPr>
              <a:t>Hoy, juntos, conoceremos cómo Jesús respondió a la fe de un padre preocupado. </a:t>
            </a:r>
          </a:p>
          <a:p>
            <a:pPr algn="ctr"/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AMBOS</a:t>
            </a:r>
            <a:r>
              <a:rPr lang="es-MX" sz="2000" b="1" dirty="0">
                <a:latin typeface="Arial Black" panose="020B0A04020102020204" pitchFamily="34" charset="0"/>
              </a:rPr>
              <a:t>: Bienvenidos al programa de decimotercer sábado titulado “¡Niña, levántate!”.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577DAD-05D6-17BA-ACFB-E2307DAE1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8" y="0"/>
            <a:ext cx="1414462" cy="176513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EDCCFE2-3B2A-771F-EF5C-36D97BA02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3" y="2099455"/>
            <a:ext cx="2215033" cy="14146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6C255E-483A-348E-251F-201B9E836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720" y="183326"/>
            <a:ext cx="2580943" cy="23617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A3EE02-1D25-3906-644A-A128737C7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166" y="183326"/>
            <a:ext cx="2510833" cy="25455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CDBB25-F55F-CE3A-B2B1-F3489E085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278" y="476220"/>
            <a:ext cx="2812753" cy="344139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AE2098B-B6DA-D62D-812F-6E6FF0047E51}"/>
              </a:ext>
            </a:extLst>
          </p:cNvPr>
          <p:cNvSpPr txBox="1"/>
          <p:nvPr/>
        </p:nvSpPr>
        <p:spPr>
          <a:xfrm>
            <a:off x="4572000" y="2771771"/>
            <a:ext cx="1314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77403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C6DC01-FCB3-FB88-0691-257164257BA4}"/>
              </a:ext>
            </a:extLst>
          </p:cNvPr>
          <p:cNvSpPr txBox="1"/>
          <p:nvPr/>
        </p:nvSpPr>
        <p:spPr>
          <a:xfrm>
            <a:off x="0" y="472553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#282 “BRILLA JESÚS”.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DE8D4B-4294-89BA-FE88-538268AC9A2F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1D643D-F8A3-A706-CBAC-824440DEF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5106"/>
            <a:ext cx="9114811" cy="59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654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577</TotalTime>
  <Words>1113</Words>
  <Application>Microsoft Office PowerPoint</Application>
  <PresentationFormat>Presentación en pantalla (4:3)</PresentationFormat>
  <Paragraphs>112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15</cp:revision>
  <dcterms:created xsi:type="dcterms:W3CDTF">2026-06-21T23:09:05Z</dcterms:created>
  <dcterms:modified xsi:type="dcterms:W3CDTF">2026-06-22T16:19:44Z</dcterms:modified>
</cp:coreProperties>
</file>