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4" r:id="rId5"/>
    <p:sldId id="263" r:id="rId6"/>
    <p:sldId id="257" r:id="rId7"/>
    <p:sldId id="259" r:id="rId8"/>
    <p:sldId id="260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3" r:id="rId18"/>
    <p:sldId id="274" r:id="rId19"/>
    <p:sldId id="271" r:id="rId20"/>
    <p:sldId id="272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174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-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491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008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578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828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77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015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386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09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508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133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722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1523B-6112-4968-BA89-9553E1A46411}" type="datetimeFigureOut">
              <a:rPr lang="es-MX" smtClean="0"/>
              <a:t>17/06/2026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72979-91BE-4039-B589-88FC7FB20A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771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3B38732-8F03-5D41-8B8C-632F9DAC333E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¿CUÁL ES EL PROPÓSITO DEL DON DE PROFECÍA?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BF07A2-3BF9-69B3-EE70-6730B4FBD336}"/>
              </a:ext>
            </a:extLst>
          </p:cNvPr>
          <p:cNvSpPr txBox="1"/>
          <p:nvPr/>
        </p:nvSpPr>
        <p:spPr>
          <a:xfrm>
            <a:off x="0" y="461663"/>
            <a:ext cx="9144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BFD0AB-1FD9-1360-43C8-4E3283A4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4" y="5739086"/>
            <a:ext cx="1121761" cy="10059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EA1367-8528-D8B7-3C08-C188F7396471}"/>
              </a:ext>
            </a:extLst>
          </p:cNvPr>
          <p:cNvSpPr txBox="1"/>
          <p:nvPr/>
        </p:nvSpPr>
        <p:spPr>
          <a:xfrm>
            <a:off x="1419086" y="5726386"/>
            <a:ext cx="7571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C4F8E0-6511-0BB2-FAD9-79592DF85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994"/>
            <a:ext cx="9144000" cy="47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52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CB6FA4A-42F0-1CDF-2C63-F344D0E839F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>
                <a:latin typeface="Arial Black" panose="020B0A04020102020204" pitchFamily="34" charset="0"/>
              </a:rPr>
              <a:t> </a:t>
            </a:r>
            <a:r>
              <a:rPr lang="es-MX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EAF8F2-F017-3B30-8BFB-31E9B32B5610}"/>
              </a:ext>
            </a:extLst>
          </p:cNvPr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INVERSIÓN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D0C842-42FB-8934-1D79-DFEB8F6A95FD}"/>
              </a:ext>
            </a:extLst>
          </p:cNvPr>
          <p:cNvSpPr txBox="1"/>
          <p:nvPr/>
        </p:nvSpPr>
        <p:spPr>
          <a:xfrm>
            <a:off x="0" y="6251209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¿LO GASTAS O LO INVIERTES?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8A54AB-5B3C-1C21-0D4A-9C252448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43999" cy="50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59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D17D98-B863-2446-8056-0FEC5C13E3AF}"/>
              </a:ext>
            </a:extLst>
          </p:cNvPr>
          <p:cNvSpPr txBox="1"/>
          <p:nvPr/>
        </p:nvSpPr>
        <p:spPr>
          <a:xfrm>
            <a:off x="0" y="394414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Uno de los propósitos del don de profecía es llamar nuestra atención hacía la Biblia. Elena de White,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a quien nuestra iglesia reconoce como profetisa, mencionó que la luz mayor es la Biblia y sus escritos son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una luz menor; también la última vez que Elena asistió a un congreso mundial de la iglesia adventista,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pronunció en su sermón: “Hermanos y hermanas, os recomiendo este libro” (refiriéndose a la Biblia),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por lo que, confirmamos que el propósito es el estudio de la palabra de Dios.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64A5C4-F019-6B0A-C743-F5931E7D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9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3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24C6337-3539-3155-0A60-4165A44051F7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17A5D7-D70E-D411-08F6-631BD93A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" y="646330"/>
            <a:ext cx="9135011" cy="62116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B0D286-2590-2617-162C-909E2BE44744}"/>
              </a:ext>
            </a:extLst>
          </p:cNvPr>
          <p:cNvSpPr txBox="1"/>
          <p:nvPr/>
        </p:nvSpPr>
        <p:spPr>
          <a:xfrm>
            <a:off x="4957762" y="2857502"/>
            <a:ext cx="401478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TANZANIA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CB183A-248F-DD68-FC9D-8A5AC65B5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" y="646330"/>
            <a:ext cx="2069242" cy="18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27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6A0328-1AD6-78DC-A70B-EDA49E95296B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Otro propósito del don de profecía es exaltar el nombre de Jesús, en contraste con los profetas falsos que se exaltan a sí mismos y pierden el propósito de exaltar a Jesús.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DA23349-81AC-ED4A-7A28-923674AB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97700-1714-BADD-9BF1-2FD7367AB3E6}"/>
              </a:ext>
            </a:extLst>
          </p:cNvPr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vida de Elena de White, no hubo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sola vez en que se colocara por encima de sus hermanos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o reclamara autoridad para cambiar lo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ya había sido revelado en las Sagradas Escrituras.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Esta es una de las características del conjunto de pruebas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determinar a un verdadero profeta, como lo señala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1 Juan 4:2-3.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A2925D-3E7E-A691-9136-2E21599C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15"/>
            <a:ext cx="9144000" cy="45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6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9878B3B-9F60-7DC9-0B77-7F5E3031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FE2F31-D5E3-CDFE-2BF6-655733EF70D0}"/>
              </a:ext>
            </a:extLst>
          </p:cNvPr>
          <p:cNvSpPr txBox="1"/>
          <p:nvPr/>
        </p:nvSpPr>
        <p:spPr>
          <a:xfrm>
            <a:off x="4572000" y="1543050"/>
            <a:ext cx="4168577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80110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3566469-8975-2184-03F5-166E93F4173F}"/>
              </a:ext>
            </a:extLst>
          </p:cNvPr>
          <p:cNvSpPr txBox="1"/>
          <p:nvPr/>
        </p:nvSpPr>
        <p:spPr>
          <a:xfrm>
            <a:off x="0" y="269033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Pr. Ted Wilson, nos explica el don de profecía a través de este corto video, escuchemos con atención: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https://www.youtube.com/watch?v=bs2Bj19-WW8 </a:t>
            </a:r>
          </a:p>
        </p:txBody>
      </p:sp>
    </p:spTree>
    <p:extLst>
      <p:ext uri="{BB962C8B-B14F-4D97-AF65-F5344CB8AC3E}">
        <p14:creationId xmlns:p14="http://schemas.microsoft.com/office/powerpoint/2010/main" val="3383517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B566E2-44D4-9605-D9B3-88F82204A7F2}"/>
              </a:ext>
            </a:extLst>
          </p:cNvPr>
          <p:cNvSpPr txBox="1"/>
          <p:nvPr/>
        </p:nvSpPr>
        <p:spPr>
          <a:xfrm>
            <a:off x="4814889" y="927438"/>
            <a:ext cx="43291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Otro de los propósitos del don de profecía es que sea una guía contra los poderosos engaños del tiempo del fin.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 Crónicas 36:15 nos explica que Dios constantemente enviaba mensajeros a su pueblo porque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tenía misericordia de ellos.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1DD205-1917-7388-34C5-154ECC642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"/>
            <a:ext cx="4572000" cy="68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1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9FEF26-3176-0E18-E70B-FE39F2FFC456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Desde antes y hasta hoy, Dios sigue teniendo misericordia de nosotros y nos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muestra su guía a través del don de profecía, a fin de que no perezcamos y nos acerquemos más a él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través de su Santa palabra.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ED65D2-A21B-B46E-0EAD-DB230AF9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22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5CE84D8-DA49-ECA8-B9BC-BDAA37BE6608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4B9ECB-6557-6DC4-34AF-8A3B9763D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6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36CD9E3-5572-44AE-BEF1-B00B769C6CDB}"/>
              </a:ext>
            </a:extLst>
          </p:cNvPr>
          <p:cNvSpPr txBox="1"/>
          <p:nvPr/>
        </p:nvSpPr>
        <p:spPr>
          <a:xfrm>
            <a:off x="0" y="575660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día podremos analizar y descubrir la importancia del don de profecía en nuestra vida e iglesia, así que te invito a estar atento y con gozo, adorar a nuestro creador.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3CC8D8-7D53-23A5-449E-BE827E997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643" y="0"/>
            <a:ext cx="5700713" cy="57007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22E339-A52D-069F-46C7-495CFB04ED67}"/>
              </a:ext>
            </a:extLst>
          </p:cNvPr>
          <p:cNvSpPr txBox="1"/>
          <p:nvPr/>
        </p:nvSpPr>
        <p:spPr>
          <a:xfrm>
            <a:off x="0" y="0"/>
            <a:ext cx="1721643" cy="57007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405BFD-4F01-312C-9645-6EB885DF3C4B}"/>
              </a:ext>
            </a:extLst>
          </p:cNvPr>
          <p:cNvSpPr txBox="1"/>
          <p:nvPr/>
        </p:nvSpPr>
        <p:spPr>
          <a:xfrm>
            <a:off x="7422357" y="-1"/>
            <a:ext cx="1721642" cy="570071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8892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CC29D2A-8FD4-01EA-2FE0-0EF009248C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REPASO DE LA LECCIÓN # 12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FCC1DD-D871-7DA7-E3F6-079C8586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4829175" cy="62732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D475B6-518E-B3E1-722A-EE853DD33175}"/>
              </a:ext>
            </a:extLst>
          </p:cNvPr>
          <p:cNvSpPr txBox="1"/>
          <p:nvPr/>
        </p:nvSpPr>
        <p:spPr>
          <a:xfrm>
            <a:off x="4829175" y="584774"/>
            <a:ext cx="4314825" cy="28623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COMPÁRTELO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D06135-18D4-20A7-4B02-0D9C615E6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3425250"/>
            <a:ext cx="4314825" cy="28479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55A953A-DDEF-DF38-1D23-4B67CC1F4A17}"/>
              </a:ext>
            </a:extLst>
          </p:cNvPr>
          <p:cNvSpPr txBox="1"/>
          <p:nvPr/>
        </p:nvSpPr>
        <p:spPr>
          <a:xfrm>
            <a:off x="4829174" y="6273224"/>
            <a:ext cx="4314825" cy="5540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21710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4A2F61-2C23-99A8-2239-F30E1A76F346}"/>
              </a:ext>
            </a:extLst>
          </p:cNvPr>
          <p:cNvSpPr txBox="1"/>
          <p:nvPr/>
        </p:nvSpPr>
        <p:spPr>
          <a:xfrm>
            <a:off x="0" y="543999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#265 “LA SENDA ANCHA DEJARÉ”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68B1D2-2CB6-F450-A635-9B07785019F5}"/>
              </a:ext>
            </a:extLst>
          </p:cNvPr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1E1B29-1655-B924-95F0-F6B9DFA6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442"/>
            <a:ext cx="9143998" cy="58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34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7FA57E-3336-7476-B236-B43F8D2F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75"/>
            <a:ext cx="4572000" cy="68557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C86E9C-ACB8-54BE-420F-4E4BC1CA60C8}"/>
              </a:ext>
            </a:extLst>
          </p:cNvPr>
          <p:cNvSpPr txBox="1"/>
          <p:nvPr/>
        </p:nvSpPr>
        <p:spPr>
          <a:xfrm>
            <a:off x="0" y="0"/>
            <a:ext cx="4571999" cy="68557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CCE685-835D-F349-99D0-462D76D059B4}"/>
              </a:ext>
            </a:extLst>
          </p:cNvPr>
          <p:cNvSpPr txBox="1"/>
          <p:nvPr/>
        </p:nvSpPr>
        <p:spPr>
          <a:xfrm>
            <a:off x="771642" y="2471738"/>
            <a:ext cx="3028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345481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B0D619-8D36-979B-6023-88A9B75E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16" y="0"/>
            <a:ext cx="4944367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6EE4983-F601-5B09-199F-680BD699ABCD}"/>
              </a:ext>
            </a:extLst>
          </p:cNvPr>
          <p:cNvSpPr txBox="1"/>
          <p:nvPr/>
        </p:nvSpPr>
        <p:spPr>
          <a:xfrm>
            <a:off x="0" y="-1"/>
            <a:ext cx="2099816" cy="6857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F62CA7-DE34-D62C-B65C-C82B7BFD8E53}"/>
              </a:ext>
            </a:extLst>
          </p:cNvPr>
          <p:cNvSpPr txBox="1"/>
          <p:nvPr/>
        </p:nvSpPr>
        <p:spPr>
          <a:xfrm>
            <a:off x="7044183" y="0"/>
            <a:ext cx="2099816" cy="6857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347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DFD0D0A-62AE-CCE6-7A67-091B10517126}"/>
              </a:ext>
            </a:extLst>
          </p:cNvPr>
          <p:cNvSpPr txBox="1"/>
          <p:nvPr/>
        </p:nvSpPr>
        <p:spPr>
          <a:xfrm>
            <a:off x="0" y="461664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#198 “Desciende, Espíritu de amor” y #205 “Dadme la Biblia”.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A70AB2F-51F9-4230-3F78-1E58A6CC2EC4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711AAC-768E-2046-093B-A12048D2C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61774"/>
            <a:ext cx="9144000" cy="609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9091C88-8FE3-4518-C6BA-63C9FAF20838}"/>
              </a:ext>
            </a:extLst>
          </p:cNvPr>
          <p:cNvSpPr txBox="1"/>
          <p:nvPr/>
        </p:nvSpPr>
        <p:spPr>
          <a:xfrm>
            <a:off x="0" y="4188202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Amado Padre celestial, gracias por dejarnos la Biblia como tu Santa palabra y nuestra guía, gracias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por el don de profecía, que le otorgaste a personas elegidas por ti para que ayudarnos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comprender aún más tu palabra y disipar nuestras dudas.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 pedimos humildad y sencillez de corazón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atesorar tu Palabra y seguir los sabios consejos que nos dejaste a través de tus profetas.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C341FF-BCDE-7A14-51DB-6570EE4ED19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5B43EB-CC7A-3EC0-8408-F2F4FD9E9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36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1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AD4468D-14D8-5678-C9CD-B98B09D18AC0}"/>
              </a:ext>
            </a:extLst>
          </p:cNvPr>
          <p:cNvSpPr txBox="1"/>
          <p:nvPr/>
        </p:nvSpPr>
        <p:spPr>
          <a:xfrm>
            <a:off x="0" y="5169632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2 Crónicas 20:20 “Y cuando se levantaron por la mañana, salieron al desierto de </a:t>
            </a:r>
            <a:r>
              <a:rPr lang="es-MX" sz="2000" b="1" dirty="0" err="1">
                <a:latin typeface="Arial Black" panose="020B0A04020102020204" pitchFamily="34" charset="0"/>
              </a:rPr>
              <a:t>Tecoa</a:t>
            </a:r>
            <a:r>
              <a:rPr lang="es-MX" sz="2000" b="1" dirty="0">
                <a:latin typeface="Arial Black" panose="020B0A04020102020204" pitchFamily="34" charset="0"/>
              </a:rPr>
              <a:t>. Y mientras ellos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salían, Josafat, estando en pie, dijo: Oídme, Judá y moradores de Jerusalén. Creed en Jehová vuestro Dios,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estaréis seguros; creed a sus profetas, y seréis prosperados.”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355116-694C-F76A-8838-2988F5C527D0}"/>
              </a:ext>
            </a:extLst>
          </p:cNvPr>
          <p:cNvSpPr txBox="1"/>
          <p:nvPr/>
        </p:nvSpPr>
        <p:spPr>
          <a:xfrm>
            <a:off x="-1" y="0"/>
            <a:ext cx="914399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6B53CC-6ED9-B769-9892-19C70E411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42925"/>
            <a:ext cx="91440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7C7D7E-52D6-9DA0-919E-FF1D24AE3680}"/>
              </a:ext>
            </a:extLst>
          </p:cNvPr>
          <p:cNvSpPr txBox="1"/>
          <p:nvPr/>
        </p:nvSpPr>
        <p:spPr>
          <a:xfrm>
            <a:off x="0" y="5396210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Analizar algunas de las funciones del don de profecía y cómo este puede ayudarnos al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fortalecimiento del mensaje de la Biblia.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E1B400-B751-5847-DD8C-AFA30DF87CC2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F072960-96CD-A67E-E90E-D745C2FDB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9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E66494-1440-873C-9DBD-B6F053534E5D}"/>
              </a:ext>
            </a:extLst>
          </p:cNvPr>
          <p:cNvSpPr txBox="1"/>
          <p:nvPr/>
        </p:nvSpPr>
        <p:spPr>
          <a:xfrm>
            <a:off x="0" y="455407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don de profecía es la creencia #18 de nuestras creencias fundamentales como Iglesia Adventista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Séptimo Día. Esta creencia dice textualmente: Las Escrituras testifican que uno de los dones del Espíritu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Santo es la profecía. Este don es una marca identificadora de la iglesia remanente y creemos que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manifestó en el ministerio de Ellen G. White.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F19E83-90F0-126C-781A-E124A51C8F24}"/>
              </a:ext>
            </a:extLst>
          </p:cNvPr>
          <p:cNvSpPr txBox="1"/>
          <p:nvPr/>
        </p:nvSpPr>
        <p:spPr>
          <a:xfrm>
            <a:off x="-2" y="-2"/>
            <a:ext cx="914400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CDF362-5166-D972-F172-B3B466975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3"/>
            <a:ext cx="9144000" cy="40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8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28B7AB-E3BB-8301-2E01-8DA0159960A8}"/>
              </a:ext>
            </a:extLst>
          </p:cNvPr>
          <p:cNvSpPr txBox="1"/>
          <p:nvPr/>
        </p:nvSpPr>
        <p:spPr>
          <a:xfrm>
            <a:off x="0" y="486525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Sus escritos hablan con autoridad profética y proveen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consuelo, guía, instrucción, y corrección a la iglesia.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También dejan claro que la Biblia es el estándar por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cual toda enseñanza y experiencia debe ser probada.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lo tanto, analizaremos el propósito de este don tan especial y cómo nos ayuda.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4EDE45-2E60-94A2-5476-470679FA4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E30598-1EC5-6A6F-6ECD-ACCB34CBD7A5}"/>
              </a:ext>
            </a:extLst>
          </p:cNvPr>
          <p:cNvSpPr txBox="1"/>
          <p:nvPr/>
        </p:nvSpPr>
        <p:spPr>
          <a:xfrm>
            <a:off x="0" y="472557"/>
            <a:ext cx="9144000" cy="830997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#209 “La Biblia nos habla de Cristo”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#208 “¡Santa Biblia!”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19026F-C036-363D-CBCB-9432A358F740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HIMNOS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2B728F-4CCD-967B-BE13-21280AF7B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554"/>
            <a:ext cx="9144000" cy="55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19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1149</TotalTime>
  <Words>733</Words>
  <Application>Microsoft Office PowerPoint</Application>
  <PresentationFormat>Presentación en pantalla (4:3)</PresentationFormat>
  <Paragraphs>70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11</cp:revision>
  <dcterms:created xsi:type="dcterms:W3CDTF">2026-06-16T21:06:59Z</dcterms:created>
  <dcterms:modified xsi:type="dcterms:W3CDTF">2026-06-18T13:30:04Z</dcterms:modified>
</cp:coreProperties>
</file>