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70" r:id="rId5"/>
    <p:sldId id="268" r:id="rId6"/>
    <p:sldId id="257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2" r:id="rId25"/>
    <p:sldId id="278" r:id="rId26"/>
    <p:sldId id="279" r:id="rId27"/>
    <p:sldId id="281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56" d="100"/>
          <a:sy n="56" d="100"/>
        </p:scale>
        <p:origin x="183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841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14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911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794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056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169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154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465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3140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502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139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8148-D960-4AE9-BA58-5F4EEA29FD0E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D13A2-3719-4365-86C7-DABB7E391A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139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A0452F6-B057-8B02-394D-F00582F08C4F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“MUJERES VALIENTES Y DILIGENTES”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5C594D-7C57-3608-C2A9-1719EFA64DF9}"/>
              </a:ext>
            </a:extLst>
          </p:cNvPr>
          <p:cNvSpPr txBox="1"/>
          <p:nvPr/>
        </p:nvSpPr>
        <p:spPr>
          <a:xfrm>
            <a:off x="0" y="532983"/>
            <a:ext cx="9144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IGLESIA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988247-8D3C-0F3F-033D-5E690A5D9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57" y="5699937"/>
            <a:ext cx="1124874" cy="10048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F3EDCF-2AD4-92C8-D409-B7CE1E713DAB}"/>
              </a:ext>
            </a:extLst>
          </p:cNvPr>
          <p:cNvSpPr txBox="1"/>
          <p:nvPr/>
        </p:nvSpPr>
        <p:spPr>
          <a:xfrm>
            <a:off x="1500187" y="5694342"/>
            <a:ext cx="7286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156FA7D-1060-708B-7D9A-2E6022C2F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62" y="906484"/>
            <a:ext cx="5019675" cy="47942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B12FA50-6DF6-1BC0-5391-F2F7B3E82927}"/>
              </a:ext>
            </a:extLst>
          </p:cNvPr>
          <p:cNvSpPr txBox="1"/>
          <p:nvPr/>
        </p:nvSpPr>
        <p:spPr>
          <a:xfrm>
            <a:off x="4100513" y="3071813"/>
            <a:ext cx="1228725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14F196F-29D3-B6EF-94A4-F9222AAAB181}"/>
              </a:ext>
            </a:extLst>
          </p:cNvPr>
          <p:cNvSpPr txBox="1"/>
          <p:nvPr/>
        </p:nvSpPr>
        <p:spPr>
          <a:xfrm>
            <a:off x="3778371" y="3071813"/>
            <a:ext cx="1651354" cy="646331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DÉBORA Y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JAEL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40D47D-730D-4AD7-0C35-9D9D46F501F2}"/>
              </a:ext>
            </a:extLst>
          </p:cNvPr>
          <p:cNvSpPr txBox="1"/>
          <p:nvPr/>
        </p:nvSpPr>
        <p:spPr>
          <a:xfrm>
            <a:off x="0" y="912079"/>
            <a:ext cx="2062162" cy="4778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2C5FDE-5F8F-9F38-6D0B-1B5FF2DDDFCB}"/>
              </a:ext>
            </a:extLst>
          </p:cNvPr>
          <p:cNvSpPr txBox="1"/>
          <p:nvPr/>
        </p:nvSpPr>
        <p:spPr>
          <a:xfrm>
            <a:off x="7081838" y="912079"/>
            <a:ext cx="2062162" cy="46743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872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500223-B7BF-0B1C-EEA2-3E0CC7984730}"/>
              </a:ext>
            </a:extLst>
          </p:cNvPr>
          <p:cNvSpPr txBox="1"/>
          <p:nvPr/>
        </p:nvSpPr>
        <p:spPr>
          <a:xfrm>
            <a:off x="0" y="5352192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otras les ha colocado en puestos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elevados como a Esther y Débora, entre otras. Continuemos preparándonos para concluir la misión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nos ha encomendado: “id y haced discípulos…”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184B50-355B-E2CE-F8E4-5A405723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5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0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E498EC-4681-C36C-D977-B03E18A0A515}"/>
              </a:ext>
            </a:extLst>
          </p:cNvPr>
          <p:cNvSpPr txBox="1"/>
          <p:nvPr/>
        </p:nvSpPr>
        <p:spPr>
          <a:xfrm>
            <a:off x="0" y="4469577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¿Alguna vez han estado sentados bajo una palmera, realizando su trabajo? Tal vez quienes trabajan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campo han tenido la oportunidad de trabajar bajo la sombra de un árbol, o algún maestro le ha tocado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impartir alguna clase a sus alumnos debajo de un árbol, pero ¿Han visto a un abogado o a un juez realizar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trabajo bajo un árbol?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1513B1-B3F0-F656-9760-705AAE9EA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518" y="0"/>
            <a:ext cx="5414963" cy="44695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23E118-7470-B3BB-7B45-39A81AD095D2}"/>
              </a:ext>
            </a:extLst>
          </p:cNvPr>
          <p:cNvSpPr txBox="1"/>
          <p:nvPr/>
        </p:nvSpPr>
        <p:spPr>
          <a:xfrm>
            <a:off x="0" y="0"/>
            <a:ext cx="1864517" cy="44695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90C655-B164-0087-3A84-BD3F7D017F28}"/>
              </a:ext>
            </a:extLst>
          </p:cNvPr>
          <p:cNvSpPr txBox="1"/>
          <p:nvPr/>
        </p:nvSpPr>
        <p:spPr>
          <a:xfrm>
            <a:off x="7279481" y="0"/>
            <a:ext cx="1864519" cy="44695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11781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9DB50F-541F-B345-5F78-98A2BB9A2D00}"/>
              </a:ext>
            </a:extLst>
          </p:cNvPr>
          <p:cNvSpPr txBox="1"/>
          <p:nvPr/>
        </p:nvSpPr>
        <p:spPr>
          <a:xfrm>
            <a:off x="0" y="1639429"/>
            <a:ext cx="54512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Pues en la Biblia se relata la historia de una juez, que vivía en la región montañosa de Efraín, entre Betel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Ramá, tenía la costumbre de sentarse bajo una palmera,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recibir a las personas y ayudarlas;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solucionando sus problemas o malentendidos, y también para dar respuestas de Jehová cuando surgían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problemas en la nación.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297D7B-2B59-25EA-9A8E-87AD4CA9B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31" y="0"/>
            <a:ext cx="3692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6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7894DF-2EF0-AF67-B393-5BE14AE67A68}"/>
              </a:ext>
            </a:extLst>
          </p:cNvPr>
          <p:cNvSpPr txBox="1"/>
          <p:nvPr/>
        </p:nvSpPr>
        <p:spPr>
          <a:xfrm>
            <a:off x="6667500" y="671430"/>
            <a:ext cx="24765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tiempo de Débora, el pueblo de Israel llevaba 20 años bajo el yugo de Jabín, rey de los Cananeos, porque se habían desviado de los caminos de Dios.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3511D3-7024-F2C6-E457-F4D8BA0B2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28"/>
            <a:ext cx="6667500" cy="68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2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4C859B-BF5E-35C7-A5F2-61E1B58D2321}"/>
              </a:ext>
            </a:extLst>
          </p:cNvPr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Jueces 5:3 “Oíd reyes, escuchad, oh príncipes;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Yo cantaré a Jehová. Cantaré salmos a Jehová,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Dios de Israel”.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CA1DE8-E166-1644-2A4F-CDC429B17EFF}"/>
              </a:ext>
            </a:extLst>
          </p:cNvPr>
          <p:cNvSpPr txBox="1"/>
          <p:nvPr/>
        </p:nvSpPr>
        <p:spPr>
          <a:xfrm>
            <a:off x="0" y="472551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#558 “Ama a tus prójimos”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B2A63B0-0170-0813-BCC6-5C81104D1621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1264F0E-3459-136C-ADFA-0AB832DF7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62" y="945102"/>
            <a:ext cx="4333875" cy="47125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32B6B10-E7BC-B217-CA2C-51FFB49F5328}"/>
              </a:ext>
            </a:extLst>
          </p:cNvPr>
          <p:cNvSpPr txBox="1"/>
          <p:nvPr/>
        </p:nvSpPr>
        <p:spPr>
          <a:xfrm>
            <a:off x="2686050" y="5286374"/>
            <a:ext cx="36861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894E26C-D016-0C3C-6B2E-875E9F468045}"/>
              </a:ext>
            </a:extLst>
          </p:cNvPr>
          <p:cNvSpPr txBox="1"/>
          <p:nvPr/>
        </p:nvSpPr>
        <p:spPr>
          <a:xfrm>
            <a:off x="0" y="945101"/>
            <a:ext cx="2405061" cy="47234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13D298-0E1F-97E5-8B32-BAE208AE038F}"/>
              </a:ext>
            </a:extLst>
          </p:cNvPr>
          <p:cNvSpPr txBox="1"/>
          <p:nvPr/>
        </p:nvSpPr>
        <p:spPr>
          <a:xfrm>
            <a:off x="6738937" y="945101"/>
            <a:ext cx="2405061" cy="47016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1206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F3C726-13B4-448B-6911-1BE504946661}"/>
              </a:ext>
            </a:extLst>
          </p:cNvPr>
          <p:cNvSpPr txBox="1"/>
          <p:nvPr/>
        </p:nvSpPr>
        <p:spPr>
          <a:xfrm>
            <a:off x="5367130" y="1166842"/>
            <a:ext cx="37768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Débora mandó llamar a </a:t>
            </a:r>
            <a:r>
              <a:rPr lang="es-MX" sz="2400" b="1" dirty="0" err="1">
                <a:latin typeface="Arial Black" panose="020B0A04020102020204" pitchFamily="34" charset="0"/>
              </a:rPr>
              <a:t>Barac</a:t>
            </a:r>
            <a:r>
              <a:rPr lang="es-MX" sz="2400" b="1" dirty="0">
                <a:latin typeface="Arial Black" panose="020B0A04020102020204" pitchFamily="34" charset="0"/>
              </a:rPr>
              <a:t> para recordarle el mandato que Dios le había dado de reunir a 10,000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hombres y pelear contra </a:t>
            </a:r>
            <a:r>
              <a:rPr lang="es-MX" sz="2400" b="1" dirty="0" err="1">
                <a:latin typeface="Arial Black" panose="020B0A04020102020204" pitchFamily="34" charset="0"/>
              </a:rPr>
              <a:t>Sísara</a:t>
            </a:r>
            <a:r>
              <a:rPr lang="es-MX" sz="2400" b="1" dirty="0">
                <a:latin typeface="Arial Black" panose="020B0A04020102020204" pitchFamily="34" charset="0"/>
              </a:rPr>
              <a:t> capitán del ejército de Jabín. </a:t>
            </a:r>
            <a:r>
              <a:rPr lang="es-MX" sz="2400" b="1" dirty="0" err="1">
                <a:latin typeface="Arial Black" panose="020B0A04020102020204" pitchFamily="34" charset="0"/>
              </a:rPr>
              <a:t>Barac</a:t>
            </a:r>
            <a:r>
              <a:rPr lang="es-MX" sz="2400" b="1" dirty="0">
                <a:latin typeface="Arial Black" panose="020B0A04020102020204" pitchFamily="34" charset="0"/>
              </a:rPr>
              <a:t> le contestó voy si tú vas conmigo.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F85C2D-E2AD-1973-9121-E24AC7D9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00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3085EC-D89D-1E8F-80D2-6D24C289D64B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>
                <a:latin typeface="Arial Black" panose="020B0A04020102020204" pitchFamily="34" charset="0"/>
              </a:rPr>
              <a:t> </a:t>
            </a:r>
            <a:r>
              <a:rPr lang="es-MX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378503-C3BA-608C-E7B3-D044A42332D0}"/>
              </a:ext>
            </a:extLst>
          </p:cNvPr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DISCIPULADO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6E62C8-35CA-75CC-B43A-31A51585BAA0}"/>
              </a:ext>
            </a:extLst>
          </p:cNvPr>
          <p:cNvSpPr txBox="1"/>
          <p:nvPr/>
        </p:nvSpPr>
        <p:spPr>
          <a:xfrm>
            <a:off x="0" y="6165027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APRENDER DEL MAESTRO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E8FF61-15E2-6311-3554-6772A53A7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50"/>
            <a:ext cx="9143999" cy="49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9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EA3ECA-8722-1319-47CE-B4EC7F83CFE3}"/>
              </a:ext>
            </a:extLst>
          </p:cNvPr>
          <p:cNvSpPr txBox="1"/>
          <p:nvPr/>
        </p:nvSpPr>
        <p:spPr>
          <a:xfrm>
            <a:off x="0" y="5352193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Débora le dijo a </a:t>
            </a:r>
            <a:r>
              <a:rPr lang="es-MX" sz="2000" b="1" dirty="0" err="1">
                <a:latin typeface="Arial Black" panose="020B0A04020102020204" pitchFamily="34" charset="0"/>
              </a:rPr>
              <a:t>Barac</a:t>
            </a:r>
            <a:r>
              <a:rPr lang="es-MX" sz="2000" b="1" dirty="0">
                <a:latin typeface="Arial Black" panose="020B0A04020102020204" pitchFamily="34" charset="0"/>
              </a:rPr>
              <a:t>, “Iré contigo; pero no será tuya la gloria de la jornada que emprendes, porque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manos de mujer entregará Jehová a </a:t>
            </a:r>
            <a:r>
              <a:rPr lang="es-MX" sz="2000" b="1" dirty="0" err="1">
                <a:latin typeface="Arial Black" panose="020B0A04020102020204" pitchFamily="34" charset="0"/>
              </a:rPr>
              <a:t>Sísara</a:t>
            </a:r>
            <a:r>
              <a:rPr lang="es-MX" sz="2000" b="1" dirty="0">
                <a:latin typeface="Arial Black" panose="020B0A04020102020204" pitchFamily="34" charset="0"/>
              </a:rPr>
              <a:t>. Y levantándose Débora, fue a Cedes con </a:t>
            </a:r>
            <a:r>
              <a:rPr lang="es-MX" sz="2000" b="1" dirty="0" err="1">
                <a:latin typeface="Arial Black" panose="020B0A04020102020204" pitchFamily="34" charset="0"/>
              </a:rPr>
              <a:t>Barac</a:t>
            </a:r>
            <a:r>
              <a:rPr lang="es-MX" sz="2000" b="1" dirty="0">
                <a:latin typeface="Arial Black" panose="020B0A04020102020204" pitchFamily="34" charset="0"/>
              </a:rPr>
              <a:t>” (Jueces 4:9).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1DDFE0-1907-3849-16EA-FA1C62162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94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8EFB920-0C4D-395D-AEF5-E53026E1F67F}"/>
              </a:ext>
            </a:extLst>
          </p:cNvPr>
          <p:cNvSpPr txBox="1"/>
          <p:nvPr/>
        </p:nvSpPr>
        <p:spPr>
          <a:xfrm>
            <a:off x="0" y="543998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#560 “CRISTO ESTÁ BUSCANDO OBREROS”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58FE02-C11F-379E-E560-794FCC35AE8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ESPECIAL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D9B2502-5677-6BCD-F7E2-A6E97421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950598"/>
            <a:ext cx="4067175" cy="85284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AB01EBD-0179-B5E6-8DB8-A92C0CB42CE9}"/>
              </a:ext>
            </a:extLst>
          </p:cNvPr>
          <p:cNvSpPr txBox="1"/>
          <p:nvPr/>
        </p:nvSpPr>
        <p:spPr>
          <a:xfrm>
            <a:off x="0" y="964886"/>
            <a:ext cx="2538412" cy="58931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0881A5-FE02-FA1D-940F-81C6D14AE002}"/>
              </a:ext>
            </a:extLst>
          </p:cNvPr>
          <p:cNvSpPr txBox="1"/>
          <p:nvPr/>
        </p:nvSpPr>
        <p:spPr>
          <a:xfrm>
            <a:off x="6605587" y="964886"/>
            <a:ext cx="2538413" cy="58931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38963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A0A83-DE4D-E8F2-9631-792FE8E19E33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29588B-E242-7A88-415F-EACCF3D4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1A8983-9871-9FC5-418A-B0AF87DA1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6" y="646329"/>
            <a:ext cx="2087592" cy="19415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1D23B5-F144-1C55-EB11-440FAF307337}"/>
              </a:ext>
            </a:extLst>
          </p:cNvPr>
          <p:cNvSpPr txBox="1"/>
          <p:nvPr/>
        </p:nvSpPr>
        <p:spPr>
          <a:xfrm>
            <a:off x="4917057" y="2898474"/>
            <a:ext cx="408892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TANZANIA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BFC3EB-E957-7E69-E094-BB0A33CA70C3}"/>
              </a:ext>
            </a:extLst>
          </p:cNvPr>
          <p:cNvSpPr txBox="1"/>
          <p:nvPr/>
        </p:nvSpPr>
        <p:spPr>
          <a:xfrm>
            <a:off x="310551" y="5511629"/>
            <a:ext cx="277601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JOSIAH TAYALI</a:t>
            </a:r>
          </a:p>
        </p:txBody>
      </p:sp>
    </p:spTree>
    <p:extLst>
      <p:ext uri="{BB962C8B-B14F-4D97-AF65-F5344CB8AC3E}">
        <p14:creationId xmlns:p14="http://schemas.microsoft.com/office/powerpoint/2010/main" val="4210232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446338-AAE0-2E3A-C86A-1F4D47A600D1}"/>
              </a:ext>
            </a:extLst>
          </p:cNvPr>
          <p:cNvSpPr txBox="1"/>
          <p:nvPr/>
        </p:nvSpPr>
        <p:spPr>
          <a:xfrm>
            <a:off x="0" y="485689"/>
            <a:ext cx="91440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#556 “YO QUIERO SIEMPRE BRILLAR”, #557 “¿QUÉ ESTÁS HACIENDO POR CRISTO?” Y #564 “PRONTO LA NOCHE VIENE”.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663278-CA99-8053-55A7-7B4EE5567297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25AF92-3E70-6CAC-4559-9EF1BEA26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756"/>
            <a:ext cx="9143998" cy="57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7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DEE24F-CD47-8595-FC77-9935F5B5BCB4}"/>
              </a:ext>
            </a:extLst>
          </p:cNvPr>
          <p:cNvSpPr txBox="1"/>
          <p:nvPr/>
        </p:nvSpPr>
        <p:spPr>
          <a:xfrm>
            <a:off x="0" y="1074509"/>
            <a:ext cx="382932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dispersó el ejército de </a:t>
            </a:r>
            <a:r>
              <a:rPr lang="es-MX" sz="2000" b="1" dirty="0" err="1">
                <a:latin typeface="Arial Black" panose="020B0A04020102020204" pitchFamily="34" charset="0"/>
              </a:rPr>
              <a:t>Sísara</a:t>
            </a:r>
            <a:r>
              <a:rPr lang="es-MX" sz="2000" b="1" dirty="0">
                <a:latin typeface="Arial Black" panose="020B0A04020102020204" pitchFamily="34" charset="0"/>
              </a:rPr>
              <a:t> y huyó a pie llegando a la tienda de Jael, mujer de Heber </a:t>
            </a:r>
            <a:r>
              <a:rPr lang="es-MX" sz="2000" b="1" dirty="0" err="1">
                <a:latin typeface="Arial Black" panose="020B0A04020102020204" pitchFamily="34" charset="0"/>
              </a:rPr>
              <a:t>Ceneo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Ella salió de su tienda a recibir a </a:t>
            </a:r>
            <a:r>
              <a:rPr lang="es-MX" sz="2000" b="1" dirty="0" err="1">
                <a:latin typeface="Arial Black" panose="020B0A04020102020204" pitchFamily="34" charset="0"/>
              </a:rPr>
              <a:t>Sísara</a:t>
            </a:r>
            <a:r>
              <a:rPr lang="es-MX" sz="2000" b="1" dirty="0">
                <a:latin typeface="Arial Black" panose="020B0A04020102020204" pitchFamily="34" charset="0"/>
              </a:rPr>
              <a:t> y lo invitó a entrar.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cubrió con una manta. Él le pidió leche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señal de que estaba seguro allí y ella abrió un odre de leche,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 dio a beber y lo volvió a cubrir.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50303C-2760-3BE3-11AE-E96F3A5F9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323" y="0"/>
            <a:ext cx="5314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33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DDB257-16DD-D474-C673-674FB21C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B98775-8258-23DB-B1A6-B212A37CA147}"/>
              </a:ext>
            </a:extLst>
          </p:cNvPr>
          <p:cNvSpPr txBox="1"/>
          <p:nvPr/>
        </p:nvSpPr>
        <p:spPr>
          <a:xfrm>
            <a:off x="4102850" y="1800225"/>
            <a:ext cx="416857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3744730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06E5BD-5856-31C5-F715-F5C4EEEB0466}"/>
              </a:ext>
            </a:extLst>
          </p:cNvPr>
          <p:cNvSpPr txBox="1"/>
          <p:nvPr/>
        </p:nvSpPr>
        <p:spPr>
          <a:xfrm>
            <a:off x="4900613" y="1801114"/>
            <a:ext cx="42433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Quédate a la puerta, le pidió Sisara a Jael, si alguien viene y pregunta si hay alguien, tu responde que no.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BE679E-725C-961E-A51B-2CC0F58A4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0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8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1EB699-8279-7381-2EFE-05BC850D16C7}"/>
              </a:ext>
            </a:extLst>
          </p:cNvPr>
          <p:cNvSpPr txBox="1"/>
          <p:nvPr/>
        </p:nvSpPr>
        <p:spPr>
          <a:xfrm>
            <a:off x="4814888" y="621864"/>
            <a:ext cx="432911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Jael una extranjera, pero amiga del pueblo de Dios hirió a </a:t>
            </a:r>
            <a:r>
              <a:rPr lang="es-MX" sz="2400" b="1" dirty="0" err="1">
                <a:latin typeface="Arial Black" panose="020B0A04020102020204" pitchFamily="34" charset="0"/>
              </a:rPr>
              <a:t>Sísara</a:t>
            </a:r>
            <a:r>
              <a:rPr lang="es-MX" sz="2400" b="1" dirty="0">
                <a:latin typeface="Arial Black" panose="020B0A04020102020204" pitchFamily="34" charset="0"/>
              </a:rPr>
              <a:t> y así eliminó al enemigo de los hijos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Israel. Cuando </a:t>
            </a:r>
            <a:r>
              <a:rPr lang="es-MX" sz="2400" b="1" dirty="0" err="1">
                <a:latin typeface="Arial Black" panose="020B0A04020102020204" pitchFamily="34" charset="0"/>
              </a:rPr>
              <a:t>Barac</a:t>
            </a:r>
            <a:r>
              <a:rPr lang="es-MX" sz="2400" b="1" dirty="0">
                <a:latin typeface="Arial Black" panose="020B0A04020102020204" pitchFamily="34" charset="0"/>
              </a:rPr>
              <a:t> llegó a la Tienda de Heber, Jael le mostró el cuerpo de </a:t>
            </a:r>
            <a:r>
              <a:rPr lang="es-MX" sz="2400" b="1" dirty="0" err="1">
                <a:latin typeface="Arial Black" panose="020B0A04020102020204" pitchFamily="34" charset="0"/>
              </a:rPr>
              <a:t>Sísara</a:t>
            </a:r>
            <a:r>
              <a:rPr lang="es-MX" sz="2400" b="1" dirty="0">
                <a:latin typeface="Arial Black" panose="020B0A04020102020204" pitchFamily="34" charset="0"/>
              </a:rPr>
              <a:t> y se cumplió lo que 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Débora había dicho: en manos de una mujer entregará Dios a </a:t>
            </a:r>
            <a:r>
              <a:rPr lang="es-MX" sz="2400" b="1" dirty="0" err="1">
                <a:latin typeface="Arial Black" panose="020B0A04020102020204" pitchFamily="34" charset="0"/>
              </a:rPr>
              <a:t>Sísara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5BD0B1-A78A-9AFF-9621-6B2C93F6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14888" cy="66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74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03039B-D177-4020-120E-BA2AD1827363}"/>
              </a:ext>
            </a:extLst>
          </p:cNvPr>
          <p:cNvSpPr txBox="1"/>
          <p:nvPr/>
        </p:nvSpPr>
        <p:spPr>
          <a:xfrm>
            <a:off x="0" y="3854054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Débora y Jael, dos mujeres valientes que estuvieron dispuestas a realizar la obra que Dios les encomendó.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fue fácil para ninguna de las dos, cumplir con su deber,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pero lo hicieron con valentía y sin dilaciones.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este día el Señor también tiene entre su pueblo a </a:t>
            </a:r>
            <a:r>
              <a:rPr lang="es-MX" sz="2000" b="1" dirty="0" err="1">
                <a:latin typeface="Arial Black" panose="020B0A04020102020204" pitchFamily="34" charset="0"/>
              </a:rPr>
              <a:t>Déboras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</a:t>
            </a:r>
            <a:r>
              <a:rPr lang="es-MX" sz="2000" b="1" dirty="0" err="1">
                <a:latin typeface="Arial Black" panose="020B0A04020102020204" pitchFamily="34" charset="0"/>
              </a:rPr>
              <a:t>Jaeles</a:t>
            </a:r>
            <a:r>
              <a:rPr lang="es-MX" sz="2000" b="1" dirty="0">
                <a:latin typeface="Arial Black" panose="020B0A04020102020204" pitchFamily="34" charset="0"/>
              </a:rPr>
              <a:t> valientes, esforzadas, que aman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y están dispuestas a cumplir con su misión.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nos dilatemos, la vida de muchas almas está en juego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es necesario que conozcan a su Salvador.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889680-407C-D49B-AF8C-FBFC722CFF6D}"/>
              </a:ext>
            </a:extLst>
          </p:cNvPr>
          <p:cNvSpPr txBox="1"/>
          <p:nvPr/>
        </p:nvSpPr>
        <p:spPr>
          <a:xfrm>
            <a:off x="0" y="-1251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E15D22-1DAD-FAB0-17A4-D4AF9C1B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414"/>
            <a:ext cx="9144000" cy="33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4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FB544DD-745B-65D3-598F-DEFEABB9DC2E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#11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9D711B-A35C-9182-CC27-66350C97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4700588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3DE91A2-1A72-8734-935F-C546C03F004F}"/>
              </a:ext>
            </a:extLst>
          </p:cNvPr>
          <p:cNvSpPr txBox="1"/>
          <p:nvPr/>
        </p:nvSpPr>
        <p:spPr>
          <a:xfrm>
            <a:off x="4700588" y="645638"/>
            <a:ext cx="4443412" cy="2246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CONTRATIEMPOS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DED496-6EC8-0987-9A1D-053D68151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588" y="2892407"/>
            <a:ext cx="4443412" cy="26574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5BD82AB-2ECD-694E-FBD7-81E0E4B2EC71}"/>
              </a:ext>
            </a:extLst>
          </p:cNvPr>
          <p:cNvSpPr txBox="1"/>
          <p:nvPr/>
        </p:nvSpPr>
        <p:spPr>
          <a:xfrm>
            <a:off x="4700588" y="5549882"/>
            <a:ext cx="4443411" cy="13081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27002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52F5546-2397-791E-F347-80F5E14B98A7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E61851-43BA-73C9-2725-9AE72FFA1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19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34ACD95-C898-2136-5CB7-14B61983A2DE}"/>
              </a:ext>
            </a:extLst>
          </p:cNvPr>
          <p:cNvSpPr txBox="1"/>
          <p:nvPr/>
        </p:nvSpPr>
        <p:spPr>
          <a:xfrm>
            <a:off x="0" y="528154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#561 “Oigo del Señor la voz llamando”.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6FFAE0E-880E-20E9-D439-4449A404DA54}"/>
              </a:ext>
            </a:extLst>
          </p:cNvPr>
          <p:cNvSpPr txBox="1"/>
          <p:nvPr/>
        </p:nvSpPr>
        <p:spPr>
          <a:xfrm>
            <a:off x="-1" y="-1"/>
            <a:ext cx="914399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1175A1-8F9F-1A60-1B31-3E8ED0DF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679" y="1085880"/>
            <a:ext cx="3846041" cy="57721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752C5F5-BF54-5AC6-F7E4-703FFAE5330A}"/>
              </a:ext>
            </a:extLst>
          </p:cNvPr>
          <p:cNvSpPr txBox="1"/>
          <p:nvPr/>
        </p:nvSpPr>
        <p:spPr>
          <a:xfrm>
            <a:off x="0" y="1085880"/>
            <a:ext cx="2534679" cy="5772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E53C67-EDF5-7A05-6782-C11C0063F69C}"/>
              </a:ext>
            </a:extLst>
          </p:cNvPr>
          <p:cNvSpPr txBox="1"/>
          <p:nvPr/>
        </p:nvSpPr>
        <p:spPr>
          <a:xfrm>
            <a:off x="6380720" y="1089302"/>
            <a:ext cx="2763278" cy="57686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2958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C7074B-D29C-3D8F-1CA0-470594CD7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7" y="0"/>
            <a:ext cx="6858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1FD3F22-EA9E-D5C0-DDAA-4489405F603A}"/>
              </a:ext>
            </a:extLst>
          </p:cNvPr>
          <p:cNvSpPr txBox="1"/>
          <p:nvPr/>
        </p:nvSpPr>
        <p:spPr>
          <a:xfrm>
            <a:off x="5333364" y="1616529"/>
            <a:ext cx="2741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3722368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56C051-1FE6-FAC0-8AEC-E17EC847C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89856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795DE1D-4DDE-4A87-A27D-4DC270286341}"/>
              </a:ext>
            </a:extLst>
          </p:cNvPr>
          <p:cNvSpPr txBox="1"/>
          <p:nvPr/>
        </p:nvSpPr>
        <p:spPr>
          <a:xfrm>
            <a:off x="1" y="6054204"/>
            <a:ext cx="9143999" cy="92333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6784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48FEC6-88E0-35AD-8B02-CA00F1DAC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173" y="0"/>
            <a:ext cx="4677654" cy="68706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B5ECA8-B0AA-6D8B-EBC3-F4F631B864AA}"/>
              </a:ext>
            </a:extLst>
          </p:cNvPr>
          <p:cNvSpPr txBox="1"/>
          <p:nvPr/>
        </p:nvSpPr>
        <p:spPr>
          <a:xfrm>
            <a:off x="0" y="0"/>
            <a:ext cx="223317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94C37B-73A7-63CE-512B-3070FE13C041}"/>
              </a:ext>
            </a:extLst>
          </p:cNvPr>
          <p:cNvSpPr txBox="1"/>
          <p:nvPr/>
        </p:nvSpPr>
        <p:spPr>
          <a:xfrm>
            <a:off x="6910828" y="0"/>
            <a:ext cx="223317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38F8EB-2265-4536-F8D5-3E093163C788}"/>
              </a:ext>
            </a:extLst>
          </p:cNvPr>
          <p:cNvSpPr txBox="1"/>
          <p:nvPr/>
        </p:nvSpPr>
        <p:spPr>
          <a:xfrm>
            <a:off x="4872038" y="6600825"/>
            <a:ext cx="20387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9932DF-8DF2-695C-D92E-92687230AE38}"/>
              </a:ext>
            </a:extLst>
          </p:cNvPr>
          <p:cNvSpPr txBox="1"/>
          <p:nvPr/>
        </p:nvSpPr>
        <p:spPr>
          <a:xfrm>
            <a:off x="3932126" y="400050"/>
            <a:ext cx="2978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99917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C1CCF2-CBE5-5DC3-7BC8-FAEB3F3BE7FA}"/>
              </a:ext>
            </a:extLst>
          </p:cNvPr>
          <p:cNvSpPr txBox="1"/>
          <p:nvPr/>
        </p:nvSpPr>
        <p:spPr>
          <a:xfrm>
            <a:off x="0" y="2102851"/>
            <a:ext cx="492081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Vamos a orar y pedirle a Dios que vaya con nosotros a cumplir con la misión que nos ha encomendado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compartir su amor con todas las personas de ______________ (mencionar el nombre de la localidad donde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encuentra su iglesia) Doblemos nuestras rodillas.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62184D-F3E8-FA80-D326-6E024E7FAB5F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4C292D-3BE7-3A17-75B9-DC954C62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813" y="523218"/>
            <a:ext cx="4223188" cy="633478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8AF4214-3D80-9391-A531-A7B5E211FC90}"/>
              </a:ext>
            </a:extLst>
          </p:cNvPr>
          <p:cNvSpPr txBox="1"/>
          <p:nvPr/>
        </p:nvSpPr>
        <p:spPr>
          <a:xfrm>
            <a:off x="6929439" y="6343650"/>
            <a:ext cx="221456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12632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DC93F7-443B-7CBC-CED3-8EE0E9FB0A91}"/>
              </a:ext>
            </a:extLst>
          </p:cNvPr>
          <p:cNvSpPr txBox="1"/>
          <p:nvPr/>
        </p:nvSpPr>
        <p:spPr>
          <a:xfrm>
            <a:off x="0" y="5791886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Jueces 4:14 “…Levántate, …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¿Acaso no ha salido Jehová delante de ti?...”.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9B14D2-CAFC-AAD1-2863-FAD595BCD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7918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00C46E9-C575-2A4C-6F09-67D6734FAA04}"/>
              </a:ext>
            </a:extLst>
          </p:cNvPr>
          <p:cNvSpPr txBox="1"/>
          <p:nvPr/>
        </p:nvSpPr>
        <p:spPr>
          <a:xfrm>
            <a:off x="-1" y="-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LECTURA BÍBLICA</a:t>
            </a:r>
          </a:p>
        </p:txBody>
      </p:sp>
    </p:spTree>
    <p:extLst>
      <p:ext uri="{BB962C8B-B14F-4D97-AF65-F5344CB8AC3E}">
        <p14:creationId xmlns:p14="http://schemas.microsoft.com/office/powerpoint/2010/main" val="230455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9F0300-B789-7B9F-934E-3428B29FA1B2}"/>
              </a:ext>
            </a:extLst>
          </p:cNvPr>
          <p:cNvSpPr txBox="1"/>
          <p:nvPr/>
        </p:nvSpPr>
        <p:spPr>
          <a:xfrm>
            <a:off x="0" y="5118054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Reflexionar acerca de la misión que el Señor nos ha encomendado como hijas suyas, en este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tiempo que nos permite vivir, y motivarnos a involucrarnos activamente en terminar la obra, para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podamos vivir en el mundo que nos prometió, por la eternidad.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DBDDA93-61BA-2C4C-6225-C69034A2D5D3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C0B83F-C2FB-A6F0-664F-321F04DB0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61665"/>
            <a:ext cx="9144000" cy="46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89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A9DB83E-3FE4-20B0-7AAC-0374352F6356}"/>
              </a:ext>
            </a:extLst>
          </p:cNvPr>
          <p:cNvSpPr txBox="1"/>
          <p:nvPr/>
        </p:nvSpPr>
        <p:spPr>
          <a:xfrm>
            <a:off x="0" y="449693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Vivimos en tiempos muy difíciles, la sociedad en general ha eliminado a Dios de sus vidas y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resultado estamos rodeados de conflictos. El enemigo de las almas se ha encargado de cambiar a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familias y por consiguiente a toda la sociedad, que busca diversas maneras de resolver los problemas.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Buscan un guía, un consejero, alguien que les dirija.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DA26A30-F7DE-507B-CF87-6CDA27C5254A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577018-F74A-BF58-22F1-CD3921ECD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03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AD407E2-4DA7-6447-1656-6B0051D90E28}"/>
              </a:ext>
            </a:extLst>
          </p:cNvPr>
          <p:cNvSpPr txBox="1"/>
          <p:nvPr/>
        </p:nvSpPr>
        <p:spPr>
          <a:xfrm>
            <a:off x="5186362" y="1166842"/>
            <a:ext cx="39576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nunca ha dejado a sus hijos sin sus consejos y dirección, en todo tiempo ha colocado personas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quien capacita para dirigir a su pueblo. Moisés, Josué, Otoniel, </a:t>
            </a:r>
            <a:r>
              <a:rPr lang="es-MX" sz="2400" b="1" dirty="0" err="1">
                <a:latin typeface="Arial Black" panose="020B0A04020102020204" pitchFamily="34" charset="0"/>
              </a:rPr>
              <a:t>Aod</a:t>
            </a:r>
            <a:r>
              <a:rPr lang="es-MX" sz="2400" b="1" dirty="0">
                <a:latin typeface="Arial Black" panose="020B0A04020102020204" pitchFamily="34" charset="0"/>
              </a:rPr>
              <a:t>, </a:t>
            </a:r>
            <a:r>
              <a:rPr lang="es-MX" sz="2400" b="1" dirty="0" err="1">
                <a:latin typeface="Arial Black" panose="020B0A04020102020204" pitchFamily="34" charset="0"/>
              </a:rPr>
              <a:t>Samgar</a:t>
            </a:r>
            <a:r>
              <a:rPr lang="es-MX" sz="2400" b="1" dirty="0">
                <a:latin typeface="Arial Black" panose="020B0A04020102020204" pitchFamily="34" charset="0"/>
              </a:rPr>
              <a:t>, quienes obedeciendo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Dios realizaron su misión.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FBE73C-B050-4D49-FA19-1A56F464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8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3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57D1F7-ECE9-B66F-AF30-7E22F6135322}"/>
              </a:ext>
            </a:extLst>
          </p:cNvPr>
          <p:cNvSpPr txBox="1"/>
          <p:nvPr/>
        </p:nvSpPr>
        <p:spPr>
          <a:xfrm>
            <a:off x="5230678" y="1427501"/>
            <a:ext cx="39133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También ha puesto a mujeres valientes para conducir a su pueblo. Dios valora el esfuerzo que sus hijas realizan en bien de sus familias y de la sociedad, tal vez la mayoría han sido labores insignificantes a la vista de los hombres,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pero importantes para Dios.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E48071-BAA2-9C1A-6F7A-332A9E26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5"/>
            <a:ext cx="5230678" cy="684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358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1376</TotalTime>
  <Words>957</Words>
  <Application>Microsoft Office PowerPoint</Application>
  <PresentationFormat>Presentación en pantalla (4:3)</PresentationFormat>
  <Paragraphs>90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12</cp:revision>
  <dcterms:created xsi:type="dcterms:W3CDTF">2026-06-09T17:07:17Z</dcterms:created>
  <dcterms:modified xsi:type="dcterms:W3CDTF">2026-06-10T16:03:18Z</dcterms:modified>
</cp:coreProperties>
</file>