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62" r:id="rId3"/>
    <p:sldId id="263" r:id="rId4"/>
    <p:sldId id="258" r:id="rId5"/>
    <p:sldId id="267" r:id="rId6"/>
    <p:sldId id="266" r:id="rId7"/>
    <p:sldId id="257" r:id="rId8"/>
    <p:sldId id="259" r:id="rId9"/>
    <p:sldId id="260" r:id="rId10"/>
    <p:sldId id="261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79" r:id="rId22"/>
    <p:sldId id="282" r:id="rId23"/>
    <p:sldId id="283" r:id="rId24"/>
    <p:sldId id="277" r:id="rId25"/>
    <p:sldId id="278" r:id="rId26"/>
    <p:sldId id="280" r:id="rId27"/>
    <p:sldId id="284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E3FF"/>
    <a:srgbClr val="FF7474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61" d="100"/>
          <a:sy n="61" d="100"/>
        </p:scale>
        <p:origin x="168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44DD1-5876-434B-ADA7-C4D7E8DCBC30}" type="datetimeFigureOut">
              <a:rPr lang="es-MX" smtClean="0"/>
              <a:t>30/06/2026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EE817-510D-432E-A0E4-5985170B8F3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4575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EE817-510D-432E-A0E4-5985170B8F30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3335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F98B-2CB4-4543-AC20-BE73BBE9D995}" type="datetimeFigureOut">
              <a:rPr lang="es-MX" smtClean="0"/>
              <a:t>30/06/2026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0F6A-146B-4488-A6C5-1957B6CB37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3456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F98B-2CB4-4543-AC20-BE73BBE9D995}" type="datetimeFigureOut">
              <a:rPr lang="es-MX" smtClean="0"/>
              <a:t>30/06/2026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0F6A-146B-4488-A6C5-1957B6CB37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647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F98B-2CB4-4543-AC20-BE73BBE9D995}" type="datetimeFigureOut">
              <a:rPr lang="es-MX" smtClean="0"/>
              <a:t>30/06/2026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0F6A-146B-4488-A6C5-1957B6CB37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6321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F98B-2CB4-4543-AC20-BE73BBE9D995}" type="datetimeFigureOut">
              <a:rPr lang="es-MX" smtClean="0"/>
              <a:t>30/06/2026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0F6A-146B-4488-A6C5-1957B6CB37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960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F98B-2CB4-4543-AC20-BE73BBE9D995}" type="datetimeFigureOut">
              <a:rPr lang="es-MX" smtClean="0"/>
              <a:t>30/06/2026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0F6A-146B-4488-A6C5-1957B6CB37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940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F98B-2CB4-4543-AC20-BE73BBE9D995}" type="datetimeFigureOut">
              <a:rPr lang="es-MX" smtClean="0"/>
              <a:t>30/06/2026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0F6A-146B-4488-A6C5-1957B6CB37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122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F98B-2CB4-4543-AC20-BE73BBE9D995}" type="datetimeFigureOut">
              <a:rPr lang="es-MX" smtClean="0"/>
              <a:t>30/06/2026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0F6A-146B-4488-A6C5-1957B6CB37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2549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F98B-2CB4-4543-AC20-BE73BBE9D995}" type="datetimeFigureOut">
              <a:rPr lang="es-MX" smtClean="0"/>
              <a:t>30/06/2026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0F6A-146B-4488-A6C5-1957B6CB37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7731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F98B-2CB4-4543-AC20-BE73BBE9D995}" type="datetimeFigureOut">
              <a:rPr lang="es-MX" smtClean="0"/>
              <a:t>30/06/2026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0F6A-146B-4488-A6C5-1957B6CB37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36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F98B-2CB4-4543-AC20-BE73BBE9D995}" type="datetimeFigureOut">
              <a:rPr lang="es-MX" smtClean="0"/>
              <a:t>30/06/2026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0F6A-146B-4488-A6C5-1957B6CB37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3196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F98B-2CB4-4543-AC20-BE73BBE9D995}" type="datetimeFigureOut">
              <a:rPr lang="es-MX" smtClean="0"/>
              <a:t>30/06/2026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0F6A-146B-4488-A6C5-1957B6CB37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365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2F98B-2CB4-4543-AC20-BE73BBE9D995}" type="datetimeFigureOut">
              <a:rPr lang="es-MX" smtClean="0"/>
              <a:t>30/06/2026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00F6A-146B-4488-A6C5-1957B6CB37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617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3DF48B9-C073-D1D2-4201-682069173410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“PERMANECER UNIDOS EN CRISTO”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C77C25A-AAAA-F589-CEB9-0B61F24ED016}"/>
              </a:ext>
            </a:extLst>
          </p:cNvPr>
          <p:cNvSpPr txBox="1"/>
          <p:nvPr/>
        </p:nvSpPr>
        <p:spPr>
          <a:xfrm>
            <a:off x="0" y="523218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DIOS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C5AE5D9-74D3-71EE-7F6C-036D970A9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2" y="5746090"/>
            <a:ext cx="1121761" cy="100592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774B9D3-71FE-D397-506D-C8FF66695BF7}"/>
              </a:ext>
            </a:extLst>
          </p:cNvPr>
          <p:cNvSpPr txBox="1"/>
          <p:nvPr/>
        </p:nvSpPr>
        <p:spPr>
          <a:xfrm>
            <a:off x="1774727" y="5688451"/>
            <a:ext cx="669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SÁBATICA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07EC79-150D-4D6F-3F23-3076F7D27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103" y="923328"/>
            <a:ext cx="6855621" cy="46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541977-248A-3A5B-9FE0-9153A3FD14C1}"/>
              </a:ext>
            </a:extLst>
          </p:cNvPr>
          <p:cNvSpPr txBox="1"/>
          <p:nvPr/>
        </p:nvSpPr>
        <p:spPr>
          <a:xfrm>
            <a:off x="0" y="485977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libro Consejos sobre Mayordomía Cristiana,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en la página 198 dice: “Oremos fervorosamente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beneficio de quienes deseamos visitar llevándolos con fe viviente, uno a uno, ante la presencia de Dios.”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¿Estás dispuesto a convertirte en un visitador activo de tus hermanos de iglesia?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E960E7C-2017-80F4-36EF-6567D27ED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99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F157829-3BC2-81FC-B125-04B8CEDB8A32}"/>
              </a:ext>
            </a:extLst>
          </p:cNvPr>
          <p:cNvSpPr txBox="1"/>
          <p:nvPr/>
        </p:nvSpPr>
        <p:spPr>
          <a:xfrm>
            <a:off x="98474" y="480646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recordamos, podría venir a nuestra mente algún hermano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estuvo en nuestra iglesia y hoy no se encuentra entre nosotros sino en el mundo. Podemos no solo ir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busca de ellos, sino que, con mayor ímpetu, velar porque cada uno de los que están dentro, permanezca.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Sé bienvenido a tu iglesia, la casa de Dios.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37BD96-17D1-095E-DCF7-922883703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0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63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15D7B2-8334-2313-8616-C9E4E88F883E}"/>
              </a:ext>
            </a:extLst>
          </p:cNvPr>
          <p:cNvSpPr txBox="1"/>
          <p:nvPr/>
        </p:nvSpPr>
        <p:spPr>
          <a:xfrm>
            <a:off x="0" y="469962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CANTEMOS CON REGOCIJO EL HIMNO #162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“EN PRESENCIA ESTAR DE CRISTO”.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E4B3C7-E08A-174C-1C67-C8D9795E3955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72456A7-B32E-E2CC-5B8D-5461FED9C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590"/>
            <a:ext cx="9144000" cy="573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05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EEA94DF-DB95-1F11-D240-407CDA338C00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>
                <a:latin typeface="Arial Black" panose="020B0A04020102020204" pitchFamily="34" charset="0"/>
              </a:rPr>
              <a:t> </a:t>
            </a:r>
            <a:r>
              <a:rPr lang="es-MX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C47CA1E-2A9F-07CC-1A27-FC50A23EBE96}"/>
              </a:ext>
            </a:extLst>
          </p:cNvPr>
          <p:cNvSpPr txBox="1"/>
          <p:nvPr/>
        </p:nvSpPr>
        <p:spPr>
          <a:xfrm>
            <a:off x="0" y="584773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EVANGELISMO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CABBC7-F725-4B0D-32FB-B0EC88442C11}"/>
              </a:ext>
            </a:extLst>
          </p:cNvPr>
          <p:cNvSpPr txBox="1"/>
          <p:nvPr/>
        </p:nvSpPr>
        <p:spPr>
          <a:xfrm>
            <a:off x="0" y="6273227"/>
            <a:ext cx="9144000" cy="584775"/>
          </a:xfrm>
          <a:prstGeom prst="rect">
            <a:avLst/>
          </a:prstGeom>
          <a:solidFill>
            <a:srgbClr val="76E3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LA MISIÓN DE DIOS PARA NOSOTROS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D339329-8219-7481-F63D-EAB9BE4F5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612" y="1065398"/>
            <a:ext cx="5494775" cy="523024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5758132-EF20-E39A-22C2-D98FB8D0D8B6}"/>
              </a:ext>
            </a:extLst>
          </p:cNvPr>
          <p:cNvSpPr txBox="1"/>
          <p:nvPr/>
        </p:nvSpPr>
        <p:spPr>
          <a:xfrm>
            <a:off x="2175641" y="1087812"/>
            <a:ext cx="4981904" cy="4616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2269500-A3C8-1848-FAA8-974D4D7C9E9E}"/>
              </a:ext>
            </a:extLst>
          </p:cNvPr>
          <p:cNvSpPr txBox="1"/>
          <p:nvPr/>
        </p:nvSpPr>
        <p:spPr>
          <a:xfrm>
            <a:off x="1" y="1087811"/>
            <a:ext cx="1824611" cy="518541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FEF6F23-ACCB-4EF5-BD54-F9ADD2C9F07A}"/>
              </a:ext>
            </a:extLst>
          </p:cNvPr>
          <p:cNvSpPr txBox="1"/>
          <p:nvPr/>
        </p:nvSpPr>
        <p:spPr>
          <a:xfrm>
            <a:off x="7319387" y="1045798"/>
            <a:ext cx="1824613" cy="522742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49913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AC49B68-C682-FACE-CBDF-47119DFBDA49}"/>
              </a:ext>
            </a:extLst>
          </p:cNvPr>
          <p:cNvSpPr txBox="1"/>
          <p:nvPr/>
        </p:nvSpPr>
        <p:spPr>
          <a:xfrm>
            <a:off x="0" y="4216405"/>
            <a:ext cx="9144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La visitación es clave para retener a nuestros miembros dentro de la iglesia. Cristo mismo gustaba de visitar a sus amigos.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El Deseado de Todas las Gentes dice en la página 293 que,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“Había un hogar que le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agradaba visitar: la casa de Lázaro, María y Marta; porque en la atmósfera de fe y amor, su espíritu hallaba descanso.”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Que ese mismo espíritu de amistad y hermandad reine en nuestra iglesia, manteniéndonos unánimes y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lejos de las discordias.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5341B50-9746-0E50-5B75-B053C2F6A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" y="0"/>
            <a:ext cx="9134148" cy="421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07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8287680-4319-3F90-09F9-4E291BA8A3C9}"/>
              </a:ext>
            </a:extLst>
          </p:cNvPr>
          <p:cNvSpPr txBox="1"/>
          <p:nvPr/>
        </p:nvSpPr>
        <p:spPr>
          <a:xfrm>
            <a:off x="0" y="4554959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Escuchemos el siguiente testimonio del poder de la visitación entre miembros de iglesia.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(Dar un espacio de 5 minutos a un hermano para dar su testimonio, o bien, puede hacerle un par de preguntas a manera de entrevista).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Convencidos de la importancia de la visitación, cantemos el himno #184 “Nunca te rindas”.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DBD5A28-C983-3F47-9A40-52094D5203D1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48EA0F2-225F-37B2-3E28-985A1703D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09329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C2073EC-B115-936A-C2B9-79AE51B842A6}"/>
              </a:ext>
            </a:extLst>
          </p:cNvPr>
          <p:cNvSpPr txBox="1"/>
          <p:nvPr/>
        </p:nvSpPr>
        <p:spPr>
          <a:xfrm>
            <a:off x="614855" y="3736427"/>
            <a:ext cx="772511" cy="8185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01912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EBB3A7F-EABF-8675-FA46-3425BADC3177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B2414F-C510-84D6-1DF0-E0A07BA34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218187" cy="62116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583456-1886-8A63-C8BB-746DE0499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646329"/>
            <a:ext cx="2081050" cy="187615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94260E0-3D36-FD90-E16D-822F73C853D4}"/>
              </a:ext>
            </a:extLst>
          </p:cNvPr>
          <p:cNvSpPr txBox="1"/>
          <p:nvPr/>
        </p:nvSpPr>
        <p:spPr>
          <a:xfrm>
            <a:off x="5013435" y="2900854"/>
            <a:ext cx="4130565" cy="646331"/>
          </a:xfrm>
          <a:prstGeom prst="rect">
            <a:avLst/>
          </a:prstGeom>
          <a:solidFill>
            <a:srgbClr val="FF747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AUSTRIA</a:t>
            </a:r>
          </a:p>
        </p:txBody>
      </p:sp>
    </p:spTree>
    <p:extLst>
      <p:ext uri="{BB962C8B-B14F-4D97-AF65-F5344CB8AC3E}">
        <p14:creationId xmlns:p14="http://schemas.microsoft.com/office/powerpoint/2010/main" val="909129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EC7998F-4E05-319A-6E92-81CA7E2E5E09}"/>
              </a:ext>
            </a:extLst>
          </p:cNvPr>
          <p:cNvSpPr txBox="1"/>
          <p:nvPr/>
        </p:nvSpPr>
        <p:spPr>
          <a:xfrm>
            <a:off x="5044966" y="474345"/>
            <a:ext cx="409903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Otra pieza clave de la retención de miembros es la sana convivencia y confraternización.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La Biblia dice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en Romanos 2:46-47 que la iglesia primitiva perseveraba unánime en el templo, y partiendo el pan en las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casas, comían juntos con alegría y sencillez de corazón,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y teniendo favor con todo el pueblo.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Y es que si algo nos gusta como hermanos es la convivencia, compartir los alimentos y degustar juntos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después de una reunión en grupo pequeño o culto divino, pues encontramos alegría en compartir como hermanos.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BC3910-0DF4-B724-13B6-2B26285F5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4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79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C8658C1-2ECF-612E-E232-FD2A39226EB1}"/>
              </a:ext>
            </a:extLst>
          </p:cNvPr>
          <p:cNvSpPr txBox="1"/>
          <p:nvPr/>
        </p:nvSpPr>
        <p:spPr>
          <a:xfrm>
            <a:off x="0" y="4526508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recomendación del apóstol Pablo y de nuestro Dios a través de su palabra es que, como un solo cuerpo,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podamos mantener sanas relaciones, alejados de las discordias, críticas, malentendidos o habladurías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causan gran daño y son motivo del enfriamiento y alejamiento de los miembros.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Busquemos la paz y armonía unos con otros.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3C9732D-47B4-A9B6-D8D1-B28DE303A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52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52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439212-0384-BFA3-2D76-7AB110761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0768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EA3C679-F5A7-F4F0-59ED-CB5F5269D4C1}"/>
              </a:ext>
            </a:extLst>
          </p:cNvPr>
          <p:cNvSpPr txBox="1"/>
          <p:nvPr/>
        </p:nvSpPr>
        <p:spPr>
          <a:xfrm>
            <a:off x="0" y="4554279"/>
            <a:ext cx="9144000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Escuchemos otro testimonio de la importancia de la visitación entre miembros de iglesia.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(Dar un espacio de 5 minutos a un hermano para dar su testimonio, o bien, puede hacerle un par de preguntas a manera de entrevista). A continuación, escucharemos cómo vamos en nuestro termómetro espiritual, a través del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informe secretarial. </a:t>
            </a:r>
          </a:p>
        </p:txBody>
      </p:sp>
    </p:spTree>
    <p:extLst>
      <p:ext uri="{BB962C8B-B14F-4D97-AF65-F5344CB8AC3E}">
        <p14:creationId xmlns:p14="http://schemas.microsoft.com/office/powerpoint/2010/main" val="4087174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3347EF7-F308-3EBF-A54F-AC3B9208D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1350" cy="68580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CCD12D1-3501-6360-D449-8252E3EB53AE}"/>
              </a:ext>
            </a:extLst>
          </p:cNvPr>
          <p:cNvSpPr txBox="1"/>
          <p:nvPr/>
        </p:nvSpPr>
        <p:spPr>
          <a:xfrm>
            <a:off x="0" y="5659820"/>
            <a:ext cx="915135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</p:spTree>
    <p:extLst>
      <p:ext uri="{BB962C8B-B14F-4D97-AF65-F5344CB8AC3E}">
        <p14:creationId xmlns:p14="http://schemas.microsoft.com/office/powerpoint/2010/main" val="3565247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7A4E692-DC86-CA60-61AC-4356C6B94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F8BFBB5-62EB-CAA5-DA39-2E5D873ED82D}"/>
              </a:ext>
            </a:extLst>
          </p:cNvPr>
          <p:cNvSpPr txBox="1"/>
          <p:nvPr/>
        </p:nvSpPr>
        <p:spPr>
          <a:xfrm>
            <a:off x="4358566" y="1209822"/>
            <a:ext cx="3769686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1385419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B5876A0-9BF1-466D-2496-7744260F5935}"/>
              </a:ext>
            </a:extLst>
          </p:cNvPr>
          <p:cNvSpPr txBox="1"/>
          <p:nvPr/>
        </p:nvSpPr>
        <p:spPr>
          <a:xfrm>
            <a:off x="0" y="484866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¿Sigues dudoso acerca de involucrarte activamente en la visitación de miembros de tu iglesia?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“Los discípulos estaban unánimes juntos en un lugar, invocando al Señor para que pudiera venir sobre ellos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derramamiento de Espíritu Santo”. –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 Semejante a Jesús, p. 275.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000E35-9666-641F-1339-4394EA76C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7657"/>
            <a:ext cx="9143999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94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A10B9A6-C806-32DD-4EFC-AEE063C2C8FA}"/>
              </a:ext>
            </a:extLst>
          </p:cNvPr>
          <p:cNvSpPr txBox="1"/>
          <p:nvPr/>
        </p:nvSpPr>
        <p:spPr>
          <a:xfrm>
            <a:off x="0" y="481757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Ganar un alma para Cristo es tan importante como retenerla dentro de la iglesia. En la parábola de la oveja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perdida, el pastor dejó seguras a las 99 para ir en busca de una, la trajo de regreso a casa y la curó.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ese ejemplo podemos entender la importancia que tiene una sola persona para el Señor.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7FEF3E7-6A21-0F00-63EB-767705F71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3999" cy="481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71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0445F59-B484-2760-1EAF-9628189DC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8953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BEAA449-87B2-A787-7032-A4217679CFA6}"/>
              </a:ext>
            </a:extLst>
          </p:cNvPr>
          <p:cNvSpPr txBox="1"/>
          <p:nvPr/>
        </p:nvSpPr>
        <p:spPr>
          <a:xfrm>
            <a:off x="0" y="1318819"/>
            <a:ext cx="9144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Sigamos proclamando </a:t>
            </a:r>
          </a:p>
          <a:p>
            <a:pPr algn="ctr"/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las buenas nuevas de salvación y trayendo a otros a los pies de Cristo, sin descuidar a aquellos que ya </a:t>
            </a:r>
          </a:p>
          <a:p>
            <a:pPr algn="ctr"/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están dentro del redil, no olvidando que por ellos también se hicieron esfuerzos para darles a conocer el mensaje. </a:t>
            </a:r>
          </a:p>
          <a:p>
            <a:pPr algn="ctr"/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Visitémonos unos a otros y convivamos sanamente, en un ambiente armonioso y con sencillez de corazón. </a:t>
            </a:r>
          </a:p>
          <a:p>
            <a:pPr algn="ctr"/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Hagamos de nuestra estancia en la iglesia una agradable y deseable, ya que, en medio de las luchas </a:t>
            </a:r>
          </a:p>
          <a:p>
            <a:pPr algn="ctr"/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personales, encontrar paz en la casa de Dios y amistad entre sus miembros, es un bálsamo para el alma</a:t>
            </a:r>
          </a:p>
        </p:txBody>
      </p:sp>
    </p:spTree>
    <p:extLst>
      <p:ext uri="{BB962C8B-B14F-4D97-AF65-F5344CB8AC3E}">
        <p14:creationId xmlns:p14="http://schemas.microsoft.com/office/powerpoint/2010/main" val="2952102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76CE557-F34D-632B-4942-570600F544B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C29FFA4-1892-AD87-F703-A6C7B0B9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06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B0FFD86-9AE5-6CA4-1809-040562270AF8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REPASO DE LA LECCIÓN # 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8B14373-0270-A107-EED6-3693C4C00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092262" cy="62619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17CD5F4-0FAB-9D3A-D422-C50A920185DA}"/>
              </a:ext>
            </a:extLst>
          </p:cNvPr>
          <p:cNvSpPr txBox="1"/>
          <p:nvPr/>
        </p:nvSpPr>
        <p:spPr>
          <a:xfrm>
            <a:off x="5092262" y="646330"/>
            <a:ext cx="4051738" cy="3477875"/>
          </a:xfrm>
          <a:prstGeom prst="rect">
            <a:avLst/>
          </a:prstGeom>
          <a:solidFill>
            <a:srgbClr val="76E3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EL MINISTERIO DE PABLO EN </a:t>
            </a:r>
          </a:p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CORINTO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9F6E61-97EA-4774-CB7B-10D3F0565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262" y="4124204"/>
            <a:ext cx="4103120" cy="326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27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FD35C9-7657-453A-CC51-C8A7ED3BD8C1}"/>
              </a:ext>
            </a:extLst>
          </p:cNvPr>
          <p:cNvSpPr txBox="1"/>
          <p:nvPr/>
        </p:nvSpPr>
        <p:spPr>
          <a:xfrm>
            <a:off x="0" y="471663"/>
            <a:ext cx="9144000" cy="646331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ALABEMOS CON JÚBILO A NUESTRO DIOS CON EL HIMNO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#205 “DADME LA BIBLIA”.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0A82B4F-BD17-BB5F-906C-115DA6E43622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FINAL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D36DC2-2469-7004-230F-23FE43B02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0137"/>
            <a:ext cx="9144000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06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694ED3-50F2-D59B-CBF8-6EC3D73CB1A9}"/>
              </a:ext>
            </a:extLst>
          </p:cNvPr>
          <p:cNvSpPr txBox="1"/>
          <p:nvPr/>
        </p:nvSpPr>
        <p:spPr>
          <a:xfrm>
            <a:off x="-1" y="3962400"/>
            <a:ext cx="91439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Querido Jesús, ayúdanos a ser una iglesia amigable, una hermandad preocupada por el bienestar de sus miembros, a ser fieles y prudentes, que entendamos la importancia de visitarnos unos a otros y compartir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unánimes en cada reunión, sin ver los errores o defectos de los demás para no ser tentados a criticar y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dañar a otros. Perdónanos si hasta hoy no nos hemos involucrado activamente en la visitación o si hemos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fallado al confraternizar con nuestros hermanos. Sé tú nuestro guía, pues deseamos agradarte y permanecer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fieles hasta tu venida.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5FD7CF7-542F-F3D6-5A92-35901A9BC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62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1FB5F5F-70EC-F827-12F9-00EAFF14A4B2}"/>
              </a:ext>
            </a:extLst>
          </p:cNvPr>
          <p:cNvSpPr txBox="1"/>
          <p:nvPr/>
        </p:nvSpPr>
        <p:spPr>
          <a:xfrm>
            <a:off x="568618" y="780871"/>
            <a:ext cx="2587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3967202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F2FF70-1A2E-3968-E099-5E8503C46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90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82C27C0-CCB5-B5F5-73E1-AD164EDB0F85}"/>
              </a:ext>
            </a:extLst>
          </p:cNvPr>
          <p:cNvSpPr txBox="1"/>
          <p:nvPr/>
        </p:nvSpPr>
        <p:spPr>
          <a:xfrm>
            <a:off x="0" y="4456168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Buenos días, estimados presentes, es un gusto saludarles en este sábado con énfasis en la retención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miembros. Nuestra iglesia tiene un departamento especial que vela porque cada miembro de permanezca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dentro de sus filas, sin embargo, nuestros esfuerzos pareciesen infructíferos cuando vemos a nuestros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hermanos salir por la puerta y no regresar.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E4CEEAC-A874-6C23-15C1-20A0ABAE3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31" y="0"/>
            <a:ext cx="9175532" cy="4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92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D2E83B6-74D1-3D64-DE30-44E15EF79C57}"/>
              </a:ext>
            </a:extLst>
          </p:cNvPr>
          <p:cNvSpPr txBox="1"/>
          <p:nvPr/>
        </p:nvSpPr>
        <p:spPr>
          <a:xfrm>
            <a:off x="0" y="485724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#280 “SER SEMEJANTE A JESÚS” Y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#297 “SALVADO CON SANGRE POR CRISTO”.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55D4A0-260A-C9B0-CC90-9DFB1816387B}"/>
              </a:ext>
            </a:extLst>
          </p:cNvPr>
          <p:cNvSpPr txBox="1"/>
          <p:nvPr/>
        </p:nvSpPr>
        <p:spPr>
          <a:xfrm>
            <a:off x="-1" y="0"/>
            <a:ext cx="914399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5BE5676-95D2-71FF-5F7A-CB08D167B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132054"/>
            <a:ext cx="9144000" cy="572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8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E9BD6EE-5BEF-FB90-C1EF-AA57E32C2C92}"/>
              </a:ext>
            </a:extLst>
          </p:cNvPr>
          <p:cNvSpPr txBox="1"/>
          <p:nvPr/>
        </p:nvSpPr>
        <p:spPr>
          <a:xfrm>
            <a:off x="0" y="3995678"/>
            <a:ext cx="90178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Querido padre celestial, te agradecemos porque un día nos buscaste y nos encontraste en este mundo de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pecado. Hoy estamos en tu iglesia, luchando contra los constantes ataques del enemigo, sin embargo,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algunos de nuestros hermanos fueron grandemente abrumados por satanás hasta el punto de hacerlos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desistir de venir a tu iglesia. Ayúdanos a luchar juntos,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como hermandad, por cada uno de nuestros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miembros y a permanecer en tus filas, sabiendo que tú estás con nosotros, en nuestras pruebas y dificultades.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229242-3668-BAEA-2BA3-E87B89544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25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89BB90-0997-F48C-7B43-4BBDECFCE957}"/>
              </a:ext>
            </a:extLst>
          </p:cNvPr>
          <p:cNvSpPr txBox="1"/>
          <p:nvPr/>
        </p:nvSpPr>
        <p:spPr>
          <a:xfrm>
            <a:off x="0" y="5587331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Romanos 15:7 (NVI) “Por tanto, acéptense mutuamente, así como Cristo los aceptó a ustedes para la gloria de Dios”.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AB5DBA7-58B9-DDE9-36E3-B47C76C05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58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1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747FF75-106C-D988-B224-88FEB02E8439}"/>
              </a:ext>
            </a:extLst>
          </p:cNvPr>
          <p:cNvSpPr txBox="1"/>
          <p:nvPr/>
        </p:nvSpPr>
        <p:spPr>
          <a:xfrm>
            <a:off x="0" y="10887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A4F6FC4-9366-08CD-C0CD-477A11A29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552"/>
            <a:ext cx="9144000" cy="512814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BB53F91-B271-78E6-C8DC-84D556EBC050}"/>
              </a:ext>
            </a:extLst>
          </p:cNvPr>
          <p:cNvSpPr txBox="1"/>
          <p:nvPr/>
        </p:nvSpPr>
        <p:spPr>
          <a:xfrm>
            <a:off x="0" y="4826675"/>
            <a:ext cx="9144000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Reforzar mediante la exhortación y textos claves que,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la visitación entre miembros de iglesia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es fundamental para que permanezcamos dentro ella y no solo enfocar la obra de visitación a las visitas o intereses,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sino que todo miembro de iglesia debiera ser visitado por su pastor, líder o grupo pequeño, con el fin de afirmar nuestra fe.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Motivar a la hermandad a tener el hábito de la visitación.</a:t>
            </a:r>
          </a:p>
        </p:txBody>
      </p:sp>
    </p:spTree>
    <p:extLst>
      <p:ext uri="{BB962C8B-B14F-4D97-AF65-F5344CB8AC3E}">
        <p14:creationId xmlns:p14="http://schemas.microsoft.com/office/powerpoint/2010/main" val="3453403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2D7EA6-2E36-D969-D2D4-890915388314}"/>
              </a:ext>
            </a:extLst>
          </p:cNvPr>
          <p:cNvSpPr txBox="1"/>
          <p:nvPr/>
        </p:nvSpPr>
        <p:spPr>
          <a:xfrm>
            <a:off x="0" y="484866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Año con año, la iglesia nos exhorta a visitarnos unos a otros con el fin de motivarnos espiritualmente,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animarnos en momentos de flaqueza o enfermedad e impulsarnos a permanecer en Cristo y en las filas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santa iglesia, pero, ¿hemos hecho la parte que nos toca en la obra de la visitación?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EE6AA1F-AC2E-B43C-9089-F9C53FDC6B9E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D64DFB7-D5C5-EC18-EF68-134E77996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7168"/>
            <a:ext cx="9144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56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6F7B10-4010-C144-0DF2-426FA056DBB2}"/>
              </a:ext>
            </a:extLst>
          </p:cNvPr>
          <p:cNvSpPr txBox="1"/>
          <p:nvPr/>
        </p:nvSpPr>
        <p:spPr>
          <a:xfrm>
            <a:off x="0" y="4261251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feligresía suele dejar la labor de visitar al pastor,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líderes de iglesia o de grupo pequeño, reservándose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privilegio de ser un visitador activo, pero, la obra de la visitación no está limitada a aquellos que tienen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cargo o responsabilidad; debiera ser labor de todo miembro de iglesia visitarse unos a otros, a fin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retener a sus miembros y estrechar lazos de unidad y hermandad.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8308DAF-CDCB-31CD-337D-1C8CDAAC9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26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896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3173</TotalTime>
  <Words>1303</Words>
  <Application>Microsoft Office PowerPoint</Application>
  <PresentationFormat>Presentación en pantalla (4:3)</PresentationFormat>
  <Paragraphs>104</Paragraphs>
  <Slides>28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22</cp:revision>
  <dcterms:created xsi:type="dcterms:W3CDTF">2026-06-29T19:59:42Z</dcterms:created>
  <dcterms:modified xsi:type="dcterms:W3CDTF">2026-07-02T17:13:53Z</dcterms:modified>
</cp:coreProperties>
</file>