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5" r:id="rId5"/>
    <p:sldId id="264" r:id="rId6"/>
    <p:sldId id="257" r:id="rId7"/>
    <p:sldId id="259" r:id="rId8"/>
    <p:sldId id="260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9" r:id="rId22"/>
    <p:sldId id="280" r:id="rId23"/>
    <p:sldId id="275" r:id="rId24"/>
    <p:sldId id="276" r:id="rId25"/>
    <p:sldId id="278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E3C"/>
    <a:srgbClr val="F6C3FF"/>
    <a:srgbClr val="FF2A2A"/>
    <a:srgbClr val="7CEB99"/>
    <a:srgbClr val="FFD651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>
        <p:scale>
          <a:sx n="63" d="100"/>
          <a:sy n="63" d="100"/>
        </p:scale>
        <p:origin x="16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-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055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327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416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1374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758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349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58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177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893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207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781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8EBCB-51E2-466C-B93F-6D7FACAA79E1}" type="datetimeFigureOut">
              <a:rPr lang="es-MX" smtClean="0"/>
              <a:t>06/07/2026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FA16B-7AD3-4114-87D2-75A56E5BE0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24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77334DE-E1D2-F1DC-DBD8-4C3E886F501D}"/>
              </a:ext>
            </a:extLst>
          </p:cNvPr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 Black" panose="020B0A04020102020204" pitchFamily="34" charset="0"/>
              </a:rPr>
              <a:t>“TALENTOS RECIBIDOS DE PARTE DE DIOS: UN LEGADO DE FE”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DD557D-7977-B91D-93E7-8E18F4B04D7C}"/>
              </a:ext>
            </a:extLst>
          </p:cNvPr>
          <p:cNvSpPr txBox="1"/>
          <p:nvPr/>
        </p:nvSpPr>
        <p:spPr>
          <a:xfrm>
            <a:off x="0" y="400109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DIOS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B5E190-F9EE-544B-E972-247B2B552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5836301"/>
            <a:ext cx="1038083" cy="92735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AE38E53-8613-CF34-C37B-9E20F7A065CF}"/>
              </a:ext>
            </a:extLst>
          </p:cNvPr>
          <p:cNvSpPr txBox="1"/>
          <p:nvPr/>
        </p:nvSpPr>
        <p:spPr>
          <a:xfrm>
            <a:off x="1419086" y="5836301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1D30C07-7180-45D7-BB89-FFFB28694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92372" y="731121"/>
            <a:ext cx="15441932" cy="506686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03162B0-74A9-2033-EBDF-E645B93E87ED}"/>
              </a:ext>
            </a:extLst>
          </p:cNvPr>
          <p:cNvSpPr txBox="1"/>
          <p:nvPr/>
        </p:nvSpPr>
        <p:spPr>
          <a:xfrm>
            <a:off x="-6705600" y="769441"/>
            <a:ext cx="7284720" cy="50668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1010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177869-5D5D-2287-1E45-86EAAB023AC8}"/>
              </a:ext>
            </a:extLst>
          </p:cNvPr>
          <p:cNvSpPr txBox="1"/>
          <p:nvPr/>
        </p:nvSpPr>
        <p:spPr>
          <a:xfrm>
            <a:off x="0" y="534085"/>
            <a:ext cx="9144000" cy="707886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Alabemos a Dios cantando el himno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#199 “Movidos por tu Espíritu”.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F3FEEB-2C9F-B2C0-32FE-37B21A62A7E3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208726-EE2D-5CA9-DA86-5F2AB8290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2837"/>
            <a:ext cx="9144000" cy="56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17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DE29394-36A9-BE78-8D80-E72F891F51DD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D651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2A2A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8F8126A-9007-E609-8089-EBE99C65C764}"/>
              </a:ext>
            </a:extLst>
          </p:cNvPr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DISCIPULADO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E3A961F-4F40-BD0D-B042-C35BADF653B1}"/>
              </a:ext>
            </a:extLst>
          </p:cNvPr>
          <p:cNvSpPr txBox="1"/>
          <p:nvPr/>
        </p:nvSpPr>
        <p:spPr>
          <a:xfrm>
            <a:off x="0" y="6286084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DISCIPULADO INTELIGENTE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805778-15D3-8452-3A0D-DA7884631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920"/>
            <a:ext cx="9143999" cy="51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3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61E93E-A739-14C2-CD8E-3B1FC6C107DA}"/>
              </a:ext>
            </a:extLst>
          </p:cNvPr>
          <p:cNvSpPr txBox="1"/>
          <p:nvPr/>
        </p:nvSpPr>
        <p:spPr>
          <a:xfrm>
            <a:off x="0" y="4488120"/>
            <a:ext cx="914400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</a:t>
            </a:r>
            <a:r>
              <a:rPr lang="es-MX" sz="2800" b="1" dirty="0">
                <a:solidFill>
                  <a:srgbClr val="FF2A2A"/>
                </a:solidFill>
                <a:latin typeface="Arial Black" panose="020B0A04020102020204" pitchFamily="34" charset="0"/>
              </a:rPr>
              <a:t> HABLA </a:t>
            </a:r>
            <a:r>
              <a:rPr lang="es-MX" sz="2000" b="1" dirty="0">
                <a:latin typeface="Arial Black" panose="020B0A04020102020204" pitchFamily="34" charset="0"/>
              </a:rPr>
              <a:t>es un talento.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todos los dones impartidos a la humanidad ninguno debería apreciarse tanto como el don del habla.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 utilizarse para proclamar sabiduría y el maravilloso amor de Dios. Así es como han de comunicarse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riquezas de su gracia y sabiduría.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121.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D083B4-2DFD-3A3D-C321-F0FD92AED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5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7D9FE1-1091-B823-8886-98B295262732}"/>
              </a:ext>
            </a:extLst>
          </p:cNvPr>
          <p:cNvSpPr txBox="1"/>
          <p:nvPr/>
        </p:nvSpPr>
        <p:spPr>
          <a:xfrm>
            <a:off x="21430" y="5473005"/>
            <a:ext cx="91011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¿Cómo has utilizado tus palabras y voz?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puede desarrollar en tu habla un gran talento.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56BE2B-6252-4240-6324-832FDEE46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0" y="-1"/>
            <a:ext cx="9101138" cy="547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71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217B35-AD88-0C52-E99F-9AD66AE60C16}"/>
              </a:ext>
            </a:extLst>
          </p:cNvPr>
          <p:cNvSpPr txBox="1"/>
          <p:nvPr/>
        </p:nvSpPr>
        <p:spPr>
          <a:xfrm>
            <a:off x="0" y="5165824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desea que sus obreros lo consideren como el Dador de todo lo que poseen, que recuerden que todo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que tienen y todo lo que son procede de él, cuyos consejos son admirables y cuyas obras con excelentes.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120.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B6E814-0FC4-AF44-E453-AFF006217A88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CANTO ESPECIAL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D7F84C-C96D-7747-DEBE-C84A87ACBFAF}"/>
              </a:ext>
            </a:extLst>
          </p:cNvPr>
          <p:cNvSpPr txBox="1"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un espíritu de alabanza, cantemos el himno #203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“Santo Espíritu llena mi vida”.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34C72AC-48EC-E1CA-07BE-11131C445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5"/>
            <a:ext cx="9144000" cy="393472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17D0FB-C896-0515-ACCE-04D52564852D}"/>
              </a:ext>
            </a:extLst>
          </p:cNvPr>
          <p:cNvSpPr txBox="1"/>
          <p:nvPr/>
        </p:nvSpPr>
        <p:spPr>
          <a:xfrm>
            <a:off x="0" y="4796492"/>
            <a:ext cx="914400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6981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6981AE8-E0CF-D393-C67B-BE8ADB822F20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92E7D7-834A-C310-6BC1-DD02676F0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224727" cy="621167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723B87-546C-FE21-7050-91F8CB9F3A2A}"/>
              </a:ext>
            </a:extLst>
          </p:cNvPr>
          <p:cNvSpPr txBox="1"/>
          <p:nvPr/>
        </p:nvSpPr>
        <p:spPr>
          <a:xfrm>
            <a:off x="3825240" y="3304550"/>
            <a:ext cx="5181600" cy="584775"/>
          </a:xfrm>
          <a:prstGeom prst="rect">
            <a:avLst/>
          </a:prstGeom>
          <a:solidFill>
            <a:srgbClr val="FFCE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AUSTRIA</a:t>
            </a:r>
          </a:p>
        </p:txBody>
      </p:sp>
    </p:spTree>
    <p:extLst>
      <p:ext uri="{BB962C8B-B14F-4D97-AF65-F5344CB8AC3E}">
        <p14:creationId xmlns:p14="http://schemas.microsoft.com/office/powerpoint/2010/main" val="386914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7853493-0DCE-D472-AC84-6B52A6636C1A}"/>
              </a:ext>
            </a:extLst>
          </p:cNvPr>
          <p:cNvSpPr txBox="1"/>
          <p:nvPr/>
        </p:nvSpPr>
        <p:spPr>
          <a:xfrm>
            <a:off x="0" y="4642306"/>
            <a:ext cx="9144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</a:t>
            </a:r>
            <a:r>
              <a:rPr lang="es-MX" sz="2800" b="1" dirty="0">
                <a:solidFill>
                  <a:srgbClr val="FF2A2A"/>
                </a:solidFill>
                <a:latin typeface="Arial Black" panose="020B0A04020102020204" pitchFamily="34" charset="0"/>
              </a:rPr>
              <a:t>FUERZA</a:t>
            </a:r>
            <a:r>
              <a:rPr lang="es-MX" b="1" dirty="0">
                <a:latin typeface="Arial Black" panose="020B0A04020102020204" pitchFamily="34" charset="0"/>
              </a:rPr>
              <a:t> es un talento.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fuerza debe emplearse para glorificar a Dios. Nuestros cuerpos le pertenecen. El pagó el precio de la redención por el cuerpo tanto como por el alma… Podemos servir a Dios mejor con el vigor de la salud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que con la decrepitud de la enfermedad; por lo tanto, debemos colaborar con Dios en el cuidado de nuestros cuerpos. –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Consejos sobre Mayordomía Cristiana, p. 121.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17AEE8-8866-675F-9C14-A11846679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"/>
            <a:ext cx="7620000" cy="462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98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BA0469-1424-BB40-CDAF-9140CF3D23FD}"/>
              </a:ext>
            </a:extLst>
          </p:cNvPr>
          <p:cNvSpPr txBox="1"/>
          <p:nvPr/>
        </p:nvSpPr>
        <p:spPr>
          <a:xfrm>
            <a:off x="0" y="5600519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¿Procuras cuidar tu cuerpo?, ¿Cómo utilizas las fuerzas y vigor que Dios te da? Con un espíritu de fuerza y no de ocio.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6C9E0B-CAA5-0F3E-C17D-C0E60C1A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2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636B831-F129-FC1E-7092-690DCCEF0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53F746-0733-39AF-ACBD-01422A214C6E}"/>
              </a:ext>
            </a:extLst>
          </p:cNvPr>
          <p:cNvSpPr txBox="1"/>
          <p:nvPr/>
        </p:nvSpPr>
        <p:spPr>
          <a:xfrm>
            <a:off x="4572000" y="1700213"/>
            <a:ext cx="4168577" cy="1323439"/>
          </a:xfrm>
          <a:prstGeom prst="rect">
            <a:avLst/>
          </a:prstGeom>
          <a:solidFill>
            <a:srgbClr val="7CEB99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3965082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61B4A1D-0309-3D53-7946-D1B24795E909}"/>
              </a:ext>
            </a:extLst>
          </p:cNvPr>
          <p:cNvSpPr txBox="1"/>
          <p:nvPr/>
        </p:nvSpPr>
        <p:spPr>
          <a:xfrm>
            <a:off x="0" y="4365605"/>
            <a:ext cx="9144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</a:t>
            </a:r>
            <a:r>
              <a:rPr lang="es-MX" sz="3200" b="1" dirty="0">
                <a:solidFill>
                  <a:srgbClr val="FF2A2A"/>
                </a:solidFill>
                <a:latin typeface="Arial Black" panose="020B0A04020102020204" pitchFamily="34" charset="0"/>
              </a:rPr>
              <a:t>INFLUENCIA</a:t>
            </a:r>
            <a:r>
              <a:rPr lang="es-MX" sz="2000" b="1" dirty="0">
                <a:latin typeface="Arial Black" panose="020B0A04020102020204" pitchFamily="34" charset="0"/>
              </a:rPr>
              <a:t> es un talento.  La influencia constituye un poder para el bien cuando el fuego sagrado encendido por Dios es llevado a nuestro servicio. La influencia de una vida santa se siente en el hogar y fuera de él.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121.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Todos somos agentes de influencia; que la que ejerzamos sobre los demás sea positiva y productiva.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7B18DA-305A-7913-270C-6A33EFED5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6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0F41D0C-1619-081C-EC9D-D5EA77676230}"/>
              </a:ext>
            </a:extLst>
          </p:cNvPr>
          <p:cNvSpPr txBox="1"/>
          <p:nvPr/>
        </p:nvSpPr>
        <p:spPr>
          <a:xfrm>
            <a:off x="0" y="544354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Deseamos que hayas venido con el corazón alegre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dispuesto a la alabanza, pero si en tu corazón hay penas, estas en el lugar correcto para dejar todas tus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cargas a los pies de Cristo.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23F17E-D0AF-EF7D-CE6F-1609931DD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53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1D2164-EE3E-29FE-D31F-47F0193EC3D7}"/>
              </a:ext>
            </a:extLst>
          </p:cNvPr>
          <p:cNvSpPr txBox="1"/>
          <p:nvPr/>
        </p:nvSpPr>
        <p:spPr>
          <a:xfrm>
            <a:off x="0" y="484756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Reflexionemos en el siguiente texto: Él ha dado a los hombres habilidades, y desea que éstos acudan a él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busca de consejos. Así podrán emplear sus dones con una eficacia infalible, y podrán testificar que son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obreros juntamente con Dios.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Consejos sobre Mayordomía Cristiana, p. 120.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4F643C-F178-723D-DC93-95C941B4A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02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5D8C5C-3D87-FD06-BB91-202070B5340D}"/>
              </a:ext>
            </a:extLst>
          </p:cNvPr>
          <p:cNvSpPr txBox="1"/>
          <p:nvPr/>
        </p:nvSpPr>
        <p:spPr>
          <a:xfrm>
            <a:off x="0" y="4246303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Señor desea que usemos y multipliquemos los talentos que nos ha dado, como lo muestra en la parábola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los talentos en Mateo 25:14-30. ¿Cómo estás usando los talentos que Dios te ha dado?,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¿Qué estás haciendo para multiplicar tus talentos?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fiel mayordomo, no solo cuida los bienes y negocios de su señor, sino que procura multiplicarlos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servirle eficientemente a través de su labor.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27A020-93FC-B820-0191-748F00CB1E21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C98548B-261B-D9EB-F791-2D023E84A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37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34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7180178-BCCB-E4A0-EA3E-4996B6ECA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4E1805-3A40-1377-9D19-AE584A20CA49}"/>
              </a:ext>
            </a:extLst>
          </p:cNvPr>
          <p:cNvSpPr txBox="1"/>
          <p:nvPr/>
        </p:nvSpPr>
        <p:spPr>
          <a:xfrm>
            <a:off x="2484120" y="535722"/>
            <a:ext cx="472440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Dios nos ayude a ser mayordomos diligentes, dispuestos para su obra. Usemos nuestros talentos para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proclamar que Cristo viene pronto y para buen testimonio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en esta tierra.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Si aun no has identificado tus talentos, no te tengas en poco y pide el Señor que te muestre cuáles son y cómo desarrollarlos, él, que te los otorgó, gustoso también te capacitará, pues él da a cada uno conforme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a su capacidad, pero no deja a nadie sin talentos. 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¡Hagamos de nuestros talentos un legado de fe! </a:t>
            </a:r>
          </a:p>
        </p:txBody>
      </p:sp>
    </p:spTree>
    <p:extLst>
      <p:ext uri="{BB962C8B-B14F-4D97-AF65-F5344CB8AC3E}">
        <p14:creationId xmlns:p14="http://schemas.microsoft.com/office/powerpoint/2010/main" val="1757733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C9D57C-25DE-3837-3836-DF0A240FB65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REPASO DE LA LECCIÓN # 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18996B-CA8E-E0A3-C946-D195609D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5090601" cy="62611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ACDF54-AC0A-7E9C-860A-931B46337CA2}"/>
              </a:ext>
            </a:extLst>
          </p:cNvPr>
          <p:cNvSpPr txBox="1"/>
          <p:nvPr/>
        </p:nvSpPr>
        <p:spPr>
          <a:xfrm>
            <a:off x="5090601" y="584774"/>
            <a:ext cx="4053399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latin typeface="Arial Black" panose="020B0A04020102020204" pitchFamily="34" charset="0"/>
              </a:rPr>
              <a:t>EL MENSAJE DE LA CRUZ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59CD9C-85C2-A527-78C1-5AFD3603F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00" y="4001095"/>
            <a:ext cx="4053400" cy="28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0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6358F16-9C79-5E88-580D-0E4C3CAA98C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BFF5EB-9A5C-6E96-2196-E3E1BC72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70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4300D2-3049-86ED-A1C4-B2FD5785566B}"/>
              </a:ext>
            </a:extLst>
          </p:cNvPr>
          <p:cNvSpPr txBox="1"/>
          <p:nvPr/>
        </p:nvSpPr>
        <p:spPr>
          <a:xfrm>
            <a:off x="0" y="541881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Agradecidos con Dios por los talentos que nos ha dado, cantemos juntos el himno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#201 “Canción del Espíritu”.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EF4837-65F6-C8D4-CD5A-5E53CBF36740}"/>
              </a:ext>
            </a:extLst>
          </p:cNvPr>
          <p:cNvSpPr txBox="1"/>
          <p:nvPr/>
        </p:nvSpPr>
        <p:spPr>
          <a:xfrm>
            <a:off x="0" y="14283"/>
            <a:ext cx="9144000" cy="523220"/>
          </a:xfrm>
          <a:prstGeom prst="rect">
            <a:avLst/>
          </a:prstGeom>
          <a:solidFill>
            <a:srgbClr val="F6C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7114AB-AC24-8B69-1EF3-DDA795BF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41" y="1571827"/>
            <a:ext cx="5359717" cy="528617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284908-17FC-1774-B1EE-C481B16CB1BC}"/>
              </a:ext>
            </a:extLst>
          </p:cNvPr>
          <p:cNvSpPr txBox="1"/>
          <p:nvPr/>
        </p:nvSpPr>
        <p:spPr>
          <a:xfrm>
            <a:off x="1892140" y="1798320"/>
            <a:ext cx="1262539" cy="77724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79B202-6FD2-2910-00A8-2333CA7C1AA6}"/>
              </a:ext>
            </a:extLst>
          </p:cNvPr>
          <p:cNvSpPr txBox="1"/>
          <p:nvPr/>
        </p:nvSpPr>
        <p:spPr>
          <a:xfrm>
            <a:off x="5349240" y="5760719"/>
            <a:ext cx="1902618" cy="108299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72EEE7-4BC5-A264-C355-EDD206DD2718}"/>
              </a:ext>
            </a:extLst>
          </p:cNvPr>
          <p:cNvSpPr txBox="1"/>
          <p:nvPr/>
        </p:nvSpPr>
        <p:spPr>
          <a:xfrm>
            <a:off x="0" y="1571827"/>
            <a:ext cx="1892139" cy="5271889"/>
          </a:xfrm>
          <a:prstGeom prst="rect">
            <a:avLst/>
          </a:prstGeom>
          <a:solidFill>
            <a:srgbClr val="F6C3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409EBD9-3507-39A8-B9F8-A6B01130A43C}"/>
              </a:ext>
            </a:extLst>
          </p:cNvPr>
          <p:cNvSpPr txBox="1"/>
          <p:nvPr/>
        </p:nvSpPr>
        <p:spPr>
          <a:xfrm>
            <a:off x="7251858" y="1571827"/>
            <a:ext cx="1892142" cy="5300456"/>
          </a:xfrm>
          <a:prstGeom prst="rect">
            <a:avLst/>
          </a:prstGeom>
          <a:solidFill>
            <a:srgbClr val="F6C3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1351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BDB189-5A35-F796-62E4-2859AB59B2B9}"/>
              </a:ext>
            </a:extLst>
          </p:cNvPr>
          <p:cNvSpPr txBox="1"/>
          <p:nvPr/>
        </p:nvSpPr>
        <p:spPr>
          <a:xfrm>
            <a:off x="0" y="4574798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Bondadoso padre, gracias porque en tu gran amor y misericordia nos haces partícipes de tu sagrada obra,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dándonos dones y capacidades con las cuales compartir con otros las buenas nuevas de salvación.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Ayúdanos a ser mayordomos dispuestos a trabajar para ti y multiplica nuestros talentos conforme a nuestra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capacidad.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64C128-F40B-B2A6-61B3-E77FCACB8E11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2F3BF6-6717-DB8E-8338-F26CECBA4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1"/>
            <a:ext cx="9144000" cy="40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48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6B25392-DAE6-585E-4EB4-620229C5E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1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E97374-E7E1-3C5D-2AF1-0AE57F2843FF}"/>
              </a:ext>
            </a:extLst>
          </p:cNvPr>
          <p:cNvSpPr txBox="1"/>
          <p:nvPr/>
        </p:nvSpPr>
        <p:spPr>
          <a:xfrm>
            <a:off x="0" y="476932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#368 “Padre amado” Y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E044F9-71E9-9ADC-B0EF-A59CAECAF5F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6C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3B6AB8-C5FD-F2A4-6776-BFADC070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53864"/>
            <a:ext cx="4572000" cy="59041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79BD1E1-D9CD-15A5-0DEB-4C025D02097D}"/>
              </a:ext>
            </a:extLst>
          </p:cNvPr>
          <p:cNvSpPr txBox="1"/>
          <p:nvPr/>
        </p:nvSpPr>
        <p:spPr>
          <a:xfrm>
            <a:off x="2683165" y="6156960"/>
            <a:ext cx="2071715" cy="5181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A123586-AB2C-14D5-BAF4-89885154A119}"/>
              </a:ext>
            </a:extLst>
          </p:cNvPr>
          <p:cNvSpPr txBox="1"/>
          <p:nvPr/>
        </p:nvSpPr>
        <p:spPr>
          <a:xfrm>
            <a:off x="0" y="953864"/>
            <a:ext cx="2286000" cy="59041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F9805FA-F928-3AAE-CD1F-8E728E2EF80F}"/>
              </a:ext>
            </a:extLst>
          </p:cNvPr>
          <p:cNvSpPr txBox="1"/>
          <p:nvPr/>
        </p:nvSpPr>
        <p:spPr>
          <a:xfrm>
            <a:off x="6858000" y="953864"/>
            <a:ext cx="2286000" cy="59041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4895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5A976ED-62D4-2DA6-4742-46A8F394CDC5}"/>
              </a:ext>
            </a:extLst>
          </p:cNvPr>
          <p:cNvSpPr txBox="1"/>
          <p:nvPr/>
        </p:nvSpPr>
        <p:spPr>
          <a:xfrm>
            <a:off x="0" y="5118050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Señor Jesús, te damos gracias porque en tu inmenso amor nos capacitas brindándonos talentos para nuestro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crecimiento personal y servirte en el desarrollo de tu obra. Ayúdanos a tener un corazón dispuesto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servirte y a poner nuestros talentos en tus manos.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FDB2D98-842F-2866-EDB5-BEB52E182D2A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C8F662-B20C-B759-710A-20D34A83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4000" cy="46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7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8EB5D-2626-7E3A-2A7E-5162C93A249D}"/>
              </a:ext>
            </a:extLst>
          </p:cNvPr>
          <p:cNvSpPr txBox="1"/>
          <p:nvPr/>
        </p:nvSpPr>
        <p:spPr>
          <a:xfrm>
            <a:off x="0" y="5486221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Mateo 25:15 “A uno le dio cinco talentos, a otro dos, y a otro uno, a cada uno conforme a su capacidad;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fue de viaje”.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099BE6-5466-3586-E739-A052F4F567B7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0DBBFE-E3F9-D3C1-3228-A2731F9BF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3998" cy="502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26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6D216F-79A1-2392-F4E4-4ECDAEB4D9C9}"/>
              </a:ext>
            </a:extLst>
          </p:cNvPr>
          <p:cNvSpPr txBox="1"/>
          <p:nvPr/>
        </p:nvSpPr>
        <p:spPr>
          <a:xfrm>
            <a:off x="0" y="4416802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Comprender la importancia de identificar nuestros talentos y ponerlos al servicio de Dios,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tal manera que se conviertan en instrumentos para la predicación de evangelio y para fiel testimonio,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como para desarrollo personal. Tener la convicción de poner a trabajar nuestros talentos y desarrollar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aquellos que Dios ha puesto en nuestras manos.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B82475-C89C-F825-8F20-6B1DECE68C19}"/>
              </a:ext>
            </a:extLst>
          </p:cNvPr>
          <p:cNvSpPr txBox="1"/>
          <p:nvPr/>
        </p:nvSpPr>
        <p:spPr>
          <a:xfrm>
            <a:off x="-1" y="9763"/>
            <a:ext cx="9143999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1397C9-21BB-C57F-A53B-73E228F8A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71427"/>
            <a:ext cx="9143999" cy="39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22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0075E8-89CC-C5DB-559D-231EA5AF77AF}"/>
              </a:ext>
            </a:extLst>
          </p:cNvPr>
          <p:cNvSpPr txBox="1"/>
          <p:nvPr/>
        </p:nvSpPr>
        <p:spPr>
          <a:xfrm>
            <a:off x="0" y="3977941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En cierta ocasión, una mujer expresó que creía que no tenía ningún talento. Se sentía pequeña ante los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talentos que veía en otras personas. ¿Alguna vez te has sentido así? Esta mujer cocinaba delicioso,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así que definitivamente sí tenía un gran talento.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 la cocina económica que ella manejaba, además de brindar el servicio de alimentos, en cada mesa ponía literatura de nuestra iglesia para que sus comensales leyeran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mientras esperaban por su comida.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¿Crees que ella no tenía ningún talento?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00B8E9-49F4-E35F-039D-DA1FEBCA4140}"/>
              </a:ext>
            </a:extLst>
          </p:cNvPr>
          <p:cNvSpPr txBox="1"/>
          <p:nvPr/>
        </p:nvSpPr>
        <p:spPr>
          <a:xfrm>
            <a:off x="0" y="17737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0F4447-5A60-B116-2B6C-9214B0C6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401"/>
            <a:ext cx="9144000" cy="349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98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4423C7-3234-00F8-01FE-91D2982302FB}"/>
              </a:ext>
            </a:extLst>
          </p:cNvPr>
          <p:cNvSpPr txBox="1"/>
          <p:nvPr/>
        </p:nvSpPr>
        <p:spPr>
          <a:xfrm>
            <a:off x="0" y="1351508"/>
            <a:ext cx="425196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Podemos estar tentados a sentirnos poco ante lo mucho que vemos en otros, pues nos medimos con nuestra vista humana.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Afortunadamente, Dios nos ve con ojos divinos y nos concede talentos para el desarrollo personal y de su obra.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649DD8-C818-BB9D-5913-34E50F64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60" y="-1"/>
            <a:ext cx="4892041" cy="68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02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C9D1C7E-CDD4-175B-DB2D-97C12320A018}"/>
              </a:ext>
            </a:extLst>
          </p:cNvPr>
          <p:cNvSpPr txBox="1"/>
          <p:nvPr/>
        </p:nvSpPr>
        <p:spPr>
          <a:xfrm>
            <a:off x="0" y="1051560"/>
            <a:ext cx="3886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escritora Elena de White escribió: Dios ha confiado a los hombres talentos: un intelecto donde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originan las ideas un corazón para que sea el asiento de su trono, los afectos para que fluyan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bendiciones para otros, una conciencia para que convenza de pecado. – Consejos sobre Mayordomía Cristiana,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p. 120.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4BF4CA-EF31-DCB9-CB25-392CAC745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0480"/>
            <a:ext cx="5257800" cy="681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528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1565</TotalTime>
  <Words>1099</Words>
  <Application>Microsoft Office PowerPoint</Application>
  <PresentationFormat>Presentación en pantalla (4:3)</PresentationFormat>
  <Paragraphs>92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10</cp:revision>
  <dcterms:created xsi:type="dcterms:W3CDTF">2026-07-06T18:14:36Z</dcterms:created>
  <dcterms:modified xsi:type="dcterms:W3CDTF">2026-07-07T20:20:30Z</dcterms:modified>
</cp:coreProperties>
</file>