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7" r:id="rId5"/>
    <p:sldId id="265" r:id="rId6"/>
    <p:sldId id="266" r:id="rId7"/>
    <p:sldId id="259" r:id="rId8"/>
    <p:sldId id="261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5" r:id="rId27"/>
    <p:sldId id="281" r:id="rId28"/>
    <p:sldId id="282" r:id="rId29"/>
    <p:sldId id="283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5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341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521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185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49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970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862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628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572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2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11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92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426A6-CF73-4A0A-9852-50E357744E8F}" type="datetimeFigureOut">
              <a:rPr lang="es-MX" smtClean="0"/>
              <a:t>18/02/2026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EF9BD-3B8A-4F7C-B79A-C2FC0DEE46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11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84EC436-755D-C2F6-8D55-F58AF1DCE54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“Manos que bendicen, corazones que aman”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CE343A-9D7C-0CFA-CFA9-7FB35BDA24FB}"/>
              </a:ext>
            </a:extLst>
          </p:cNvPr>
          <p:cNvSpPr txBox="1"/>
          <p:nvPr/>
        </p:nvSpPr>
        <p:spPr>
          <a:xfrm>
            <a:off x="-29980" y="523220"/>
            <a:ext cx="91739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Más cerca de la comunidad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D4D905-490F-8716-EC8E-D46C127A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4" y="5576341"/>
            <a:ext cx="1122515" cy="10027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5701B5D-23BC-AE97-FC7D-6DD1E5DBE62C}"/>
              </a:ext>
            </a:extLst>
          </p:cNvPr>
          <p:cNvSpPr txBox="1"/>
          <p:nvPr/>
        </p:nvSpPr>
        <p:spPr>
          <a:xfrm>
            <a:off x="1618938" y="5576341"/>
            <a:ext cx="8956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pPr algn="r"/>
            <a:r>
              <a:rPr lang="es-MX" sz="2800" b="1" dirty="0">
                <a:latin typeface="Arial Black" panose="020B0A04020102020204" pitchFamily="34" charset="0"/>
              </a:rPr>
              <a:t>IGLESIA ADVENTISTA  DEL 7° DÍA		</a:t>
            </a:r>
            <a:r>
              <a:rPr lang="es-MX" dirty="0"/>
              <a:t>				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9B9B4A-65D6-6F0F-DA77-EAA9989D9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745" y="984885"/>
            <a:ext cx="5688530" cy="45262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F58DB1-3E01-F839-A7DA-A15451238FA6}"/>
              </a:ext>
            </a:extLst>
          </p:cNvPr>
          <p:cNvSpPr txBox="1"/>
          <p:nvPr/>
        </p:nvSpPr>
        <p:spPr>
          <a:xfrm>
            <a:off x="0" y="984885"/>
            <a:ext cx="1712745" cy="45262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B51963-5D42-1454-1B9E-667691941D39}"/>
              </a:ext>
            </a:extLst>
          </p:cNvPr>
          <p:cNvSpPr txBox="1"/>
          <p:nvPr/>
        </p:nvSpPr>
        <p:spPr>
          <a:xfrm>
            <a:off x="7431256" y="984885"/>
            <a:ext cx="1742724" cy="45262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795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36823AB-4277-7FD2-E2C9-66EFE555E3F0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TOCA VIDAS, SANA CORAZONES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92D1D4-9B11-D0E4-E927-A0B53CE3BF29}"/>
              </a:ext>
            </a:extLst>
          </p:cNvPr>
          <p:cNvSpPr txBox="1"/>
          <p:nvPr/>
        </p:nvSpPr>
        <p:spPr>
          <a:xfrm>
            <a:off x="1" y="4785851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servicio de Jesús fue integral: cuerpo, alma y espíritu.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solo predicaba, también sanaba (Mateo 4:23).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Atendía necesidades físicas (alimentó a 5,000 y a 4,000 en dos ocasiones distintas). Mostraba compasión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profunda: lloró con los que lloraban y consoló a los que sufrían.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Permite que su amor llene hoy tu corazón.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3E4047-E4A5-604F-7B4F-4B81FB57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39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80D723-EB1F-812B-856F-AD2EE404150F}"/>
              </a:ext>
            </a:extLst>
          </p:cNvPr>
          <p:cNvSpPr txBox="1"/>
          <p:nvPr/>
        </p:nvSpPr>
        <p:spPr>
          <a:xfrm>
            <a:off x="0" y="484405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Jesús, rompió barreras sociales para servir, conversó con la mujer samaritana (Juan 4), rompiendo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prejuicios raciales y de género. Tocó leprosos (Marcos 1:41), algo prohibido social y religiosamente.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Defendió a la mujer adúltera (Juan 8:1-11) contra la condena pública.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70D5044-CB45-7592-F41D-509AEB59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4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BDDC82-5563-6CBD-26BF-F7CEA89D793A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>
                <a:latin typeface="Arial Black" panose="020B0A04020102020204" pitchFamily="34" charset="0"/>
              </a:rPr>
              <a:t> </a:t>
            </a:r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378126-6140-1C75-B482-C79EB60A0B56}"/>
              </a:ext>
            </a:extLst>
          </p:cNvPr>
          <p:cNvSpPr txBox="1"/>
          <p:nvPr/>
        </p:nvSpPr>
        <p:spPr>
          <a:xfrm>
            <a:off x="0" y="707885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F8F60D-C5BE-3582-7A17-C1F90611F5E7}"/>
              </a:ext>
            </a:extLst>
          </p:cNvPr>
          <p:cNvSpPr txBox="1"/>
          <p:nvPr/>
        </p:nvSpPr>
        <p:spPr>
          <a:xfrm>
            <a:off x="0" y="6300790"/>
            <a:ext cx="914399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SOCIO DE DIOS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748FFB-C401-1DEE-52EB-A45A5565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9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3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E15E06-16E4-5DDB-9F29-9A146DE06A8C}"/>
              </a:ext>
            </a:extLst>
          </p:cNvPr>
          <p:cNvSpPr txBox="1"/>
          <p:nvPr/>
        </p:nvSpPr>
        <p:spPr>
          <a:xfrm>
            <a:off x="0" y="16395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SERVIR ES AMAR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84937B-6E79-1F62-2887-D4EC36CFB863}"/>
              </a:ext>
            </a:extLst>
          </p:cNvPr>
          <p:cNvSpPr txBox="1"/>
          <p:nvPr/>
        </p:nvSpPr>
        <p:spPr>
          <a:xfrm>
            <a:off x="0" y="5429630"/>
            <a:ext cx="9143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vivió sin posesiones para estar disponible al servicio. Dijo en Mateo 8:20: “El Hijo del Hombre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 dónde recostar la cabeza”, esto le permitió viajar constantemente y atender a quien lo necesitara.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DBD8E7-6514-052B-C0FD-81A1FA2B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170"/>
            <a:ext cx="9144000" cy="48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5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47889E-3303-C1D7-B354-03E6B3B35B9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CANTO ESPECIAL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A175F7-49D1-CCB3-429E-A4332C12D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0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BA7C9D-2E47-4BE4-7F9C-5AE6C5412005}"/>
              </a:ext>
            </a:extLst>
          </p:cNvPr>
          <p:cNvSpPr txBox="1"/>
          <p:nvPr/>
        </p:nvSpPr>
        <p:spPr>
          <a:xfrm>
            <a:off x="0" y="555274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sirvió incluso a quienes lo traicionarían. Lavó los pies de todos sus discípulos, incluyendo a Judas,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justo antes de su traición (Juan 13:1-5).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26C226-0334-0E2B-D8CE-8D6A9358F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55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6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D633CE-F654-1599-A956-0DFB471C9C8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ALIMENTANDO A LOS CINCO MIL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F5E4FC-B342-BD66-CFFC-C53172436800}"/>
              </a:ext>
            </a:extLst>
          </p:cNvPr>
          <p:cNvSpPr txBox="1"/>
          <p:nvPr/>
        </p:nvSpPr>
        <p:spPr>
          <a:xfrm>
            <a:off x="0" y="4611231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historia cuenta que Jesús estaba en un área remota con sus discípulos y una gran multitud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personas que habían venido a escucharlo predicar.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se hizo evidente que la gente tenía hambre,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tomó cinco panes y dos pescados y ordenó a sus discípulos que hicieran que la gente se sentara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grupos.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0D0A1E-2547-124D-1333-F67A8954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38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4A0F0F-6BB9-19AE-6758-A7CE43B92016}"/>
              </a:ext>
            </a:extLst>
          </p:cNvPr>
          <p:cNvSpPr txBox="1"/>
          <p:nvPr/>
        </p:nvSpPr>
        <p:spPr>
          <a:xfrm>
            <a:off x="0" y="501787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Luego bendijo la comida y la partió, y milagrosamente, la comida se multiplicó y todos fueron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alimentados. Esta historia es un hermoso ejemplo del servicio desinteresado y la dedicación de Jesús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ayudar a los necesitados.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5EC0DBD-58F8-9FD5-6E4C-40BD7308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0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C21436F-8F5E-92BB-2965-3304D0CCE31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DAA7E0-2613-2E82-01B5-E6BFC25B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C39925-C5F2-9C91-BA6A-9B45716F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2206026" cy="19662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7E346F-2358-54F4-DCFD-1A546882479B}"/>
              </a:ext>
            </a:extLst>
          </p:cNvPr>
          <p:cNvSpPr txBox="1"/>
          <p:nvPr/>
        </p:nvSpPr>
        <p:spPr>
          <a:xfrm>
            <a:off x="4891313" y="2800030"/>
            <a:ext cx="410754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PAPÚA, NUEVA GUINEA</a:t>
            </a:r>
          </a:p>
        </p:txBody>
      </p:sp>
    </p:spTree>
    <p:extLst>
      <p:ext uri="{BB962C8B-B14F-4D97-AF65-F5344CB8AC3E}">
        <p14:creationId xmlns:p14="http://schemas.microsoft.com/office/powerpoint/2010/main" val="365177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CCE98F-3B4A-0658-7DD3-F0AE0324890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JESÚS: AMOR EN ACCIÓN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88C101-209F-0316-364C-B2055A1BB925}"/>
              </a:ext>
            </a:extLst>
          </p:cNvPr>
          <p:cNvSpPr txBox="1"/>
          <p:nvPr/>
        </p:nvSpPr>
        <p:spPr>
          <a:xfrm>
            <a:off x="1" y="5114995"/>
            <a:ext cx="914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Él servicio de Jesús culminó con un sacrificio supremo, su muerte en la cruz no fue un accidente, fue una decisión voluntaria para dar vida eterna a la humanidad (Juan 10:18).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29AD56-4624-1CC1-BEF8-5BF117FB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B717AF-70D8-162E-6084-8CED5BD8A81B}"/>
              </a:ext>
            </a:extLst>
          </p:cNvPr>
          <p:cNvSpPr txBox="1"/>
          <p:nvPr/>
        </p:nvSpPr>
        <p:spPr>
          <a:xfrm>
            <a:off x="0" y="5373416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su deseo es que todos sus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seguidores, la iglesia como su cuerpo, asumamos la responsabilidad de servir al mundo delante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5B46B06-0AD4-F0B2-8071-97589FAE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41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57D067-B0C6-0E60-F6D2-856E2933E3AA}"/>
              </a:ext>
            </a:extLst>
          </p:cNvPr>
          <p:cNvSpPr txBox="1"/>
          <p:nvPr/>
        </p:nvSpPr>
        <p:spPr>
          <a:xfrm>
            <a:off x="0" y="4386262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395966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8E764-4978-882D-D02B-2F91FECC033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SANANDO A LOS ENFERMOS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22714-FA6C-8D39-16DE-494D7D217B22}"/>
              </a:ext>
            </a:extLst>
          </p:cNvPr>
          <p:cNvSpPr txBox="1"/>
          <p:nvPr/>
        </p:nvSpPr>
        <p:spPr>
          <a:xfrm>
            <a:off x="1" y="4789438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 Jesús y sus discípulos salían de Jericó, y una gran compañía le seguía. Había allí un hombre 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ciego llamado Bartimeo, hijo de Timeo que estaba sentado junto al camino mendigando. Al oír que era 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Jesús el que estaba pasando comenzó a gritar: 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Bartimeo: ¡Jesús!, ¡Hijo de David!, ¡Ten compasión de mí!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8B3A75-F725-13D2-154B-856910A0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639"/>
            <a:ext cx="9144000" cy="425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92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E4D6D6-BA81-7198-B1EA-B2920981E24D}"/>
              </a:ext>
            </a:extLst>
          </p:cNvPr>
          <p:cNvSpPr txBox="1"/>
          <p:nvPr/>
        </p:nvSpPr>
        <p:spPr>
          <a:xfrm>
            <a:off x="0" y="5463357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lo reprendían para que se callara, pero Bartimeo gritaba aún más fuerte: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Bartimeo: “Hijo de David! ¡Ten compasión de mí!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92EEE1-1E34-DE83-FFC6-7D6D61AFA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7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D46B42-35FF-40E6-D0EA-D083038A55A4}"/>
              </a:ext>
            </a:extLst>
          </p:cNvPr>
          <p:cNvSpPr txBox="1"/>
          <p:nvPr/>
        </p:nvSpPr>
        <p:spPr>
          <a:xfrm>
            <a:off x="0" y="4942927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se detuvo, le hizo llamar. Bartimeo, como pudo, se dio prisa y llegó a Jesús.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le preguntó: ¿Qué quieres que te haga? Y el ciego respondió: “que recobre la vista”. Jesús le dijo: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“Puedes irte, tu fe te ha sanado”. Y en el acto recobró la vista.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365898-C901-F171-4208-7204AEFE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1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5B5CF6-5444-EB4A-AB6A-EDD49D7CEC1B}"/>
              </a:ext>
            </a:extLst>
          </p:cNvPr>
          <p:cNvSpPr txBox="1"/>
          <p:nvPr/>
        </p:nvSpPr>
        <p:spPr>
          <a:xfrm>
            <a:off x="0" y="5107820"/>
            <a:ext cx="90390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vio cómo los seres humanos estaban necesitados de ayuda y amor. Este es un ejemplo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compromiso de servicio de Jesús, y sirve como un recordatorio para que sigamos su ejemplo y estemos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dispuestos a ayudar a otros.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7C79A19-1698-ECFD-3D03-4073AF514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21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AB9B11-7347-CCA7-A8F1-1C79A35D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89288"/>
            <a:ext cx="6230652" cy="62794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21CAF-A22D-73AD-5257-E75434C4EA95}"/>
              </a:ext>
            </a:extLst>
          </p:cNvPr>
          <p:cNvSpPr txBox="1"/>
          <p:nvPr/>
        </p:nvSpPr>
        <p:spPr>
          <a:xfrm>
            <a:off x="344774" y="1364105"/>
            <a:ext cx="272382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INFORME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91F8F9-FBB9-281B-511A-4A6BBF7683E1}"/>
              </a:ext>
            </a:extLst>
          </p:cNvPr>
          <p:cNvSpPr txBox="1"/>
          <p:nvPr/>
        </p:nvSpPr>
        <p:spPr>
          <a:xfrm>
            <a:off x="6189089" y="2721114"/>
            <a:ext cx="295491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4000" b="1" dirty="0"/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072723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0ABACF9-C70A-5D8F-FABC-0846E9F65D5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CORAZONES PARA DIOS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8313AE-CEE7-2F07-E5BD-8E5D26328C92}"/>
              </a:ext>
            </a:extLst>
          </p:cNvPr>
          <p:cNvSpPr txBox="1"/>
          <p:nvPr/>
        </p:nvSpPr>
        <p:spPr>
          <a:xfrm>
            <a:off x="0" y="4999300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enseñó que el verdadero liderazgo es servir.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Mateo 20:26-27, estableció un nuevo modelo: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que quiera hacerse grande entre ustedes será su servidor.”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través del servicio generoso permitamos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luz brille, unamos nuestras voces en alabanza.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BEFBA8-8005-A77E-4C73-2ADF7E1E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0" cy="44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5FCE67-7E8F-EF32-D09A-59C54D4E356D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7C469F-CB0A-0181-0336-27CE064EF827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Jesús es un ejemplo supremo de servicio, demostrando amor y entrega a través de sus acciones y enseñanzas. Su vida fue un constante acto de servicio, su ejemplo nos llama a seguir sus pasos, sirviendo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 los demás con humildad y amor, sin esperar nada a cambio.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Jesús es el modelo perfecto de servicio,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 vida nos inspira a servir a los demás con amor, humildad y entrega, reflejando así su ejemplo en nuestras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propias vidas.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8746EF-A30C-C9D5-52BB-A2D87FFBA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2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88BADB-4BA1-D120-B824-0F4B7408D0C1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D29626-F570-A556-E04F-F3FBA1C3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49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3C6D20-E5CA-EF79-315D-391CF4184439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F078A5-673E-6D2B-87B5-7A15A056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4913802" cy="62123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DFD85E-1EFB-91EA-7270-A3762D05265A}"/>
              </a:ext>
            </a:extLst>
          </p:cNvPr>
          <p:cNvSpPr txBox="1"/>
          <p:nvPr/>
        </p:nvSpPr>
        <p:spPr>
          <a:xfrm>
            <a:off x="4913802" y="645637"/>
            <a:ext cx="4230198" cy="34163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LA PREEMINENCIA DE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CRISTO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6452AD-16A8-5239-34D8-94CB5457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2" y="4061956"/>
            <a:ext cx="4230198" cy="27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4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6801F7-50D3-F475-F3E0-0F73ACF17D3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24AA9F-204A-A464-B6D4-CC7C52508002}"/>
              </a:ext>
            </a:extLst>
          </p:cNvPr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282 Brilla Jesús.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04DEE0-6849-146C-8B83-7F477E74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06011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6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7F3DCD3-2520-350A-9AEF-15D6DF2FAD0F}"/>
              </a:ext>
            </a:extLst>
          </p:cNvPr>
          <p:cNvSpPr txBox="1"/>
          <p:nvPr/>
        </p:nvSpPr>
        <p:spPr>
          <a:xfrm>
            <a:off x="0" y="450937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#53 ¡Oh amor de Dios!,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#501 “Mi vida al servicio de Dios”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0CA267-F970-8D91-1A93-49351FF14ED3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F91AAB-8B8E-2F1F-4101-F98C24A9C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6222"/>
            <a:ext cx="9176642" cy="556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6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4D9F19-C91E-8396-7B7B-88E546DD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D74638E-31B4-A196-3CC0-60C566CBD931}"/>
              </a:ext>
            </a:extLst>
          </p:cNvPr>
          <p:cNvSpPr txBox="1"/>
          <p:nvPr/>
        </p:nvSpPr>
        <p:spPr>
          <a:xfrm>
            <a:off x="0" y="624114"/>
            <a:ext cx="904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</a:p>
        </p:txBody>
      </p:sp>
    </p:spTree>
    <p:extLst>
      <p:ext uri="{BB962C8B-B14F-4D97-AF65-F5344CB8AC3E}">
        <p14:creationId xmlns:p14="http://schemas.microsoft.com/office/powerpoint/2010/main" val="2506362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784B3F-24C0-2018-4966-61C68685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9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B685A-596A-2111-E129-BF8BB16FAF7F}"/>
              </a:ext>
            </a:extLst>
          </p:cNvPr>
          <p:cNvSpPr txBox="1"/>
          <p:nvPr/>
        </p:nvSpPr>
        <p:spPr>
          <a:xfrm>
            <a:off x="0" y="468809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Recordar como en los evangelios, Cristo aparece como la máxima expresión del servicio. Jesús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vino con un propósito: servir y salvar. La salvación es, sin duda, el acto más grande de servicio que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 ofrecido a la humanidad.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C5F97D-5FDF-0DA4-0839-E0F305E5DD35}"/>
              </a:ext>
            </a:extLst>
          </p:cNvPr>
          <p:cNvSpPr txBox="1"/>
          <p:nvPr/>
        </p:nvSpPr>
        <p:spPr>
          <a:xfrm>
            <a:off x="0" y="1660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0AAE8D3-7900-6B98-E241-267905DF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1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1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1743D2-4B70-55A5-BC00-A4D948AF95F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LECTURA BÍBLICA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91C0E5-CF4F-8CD9-3F48-B568F32400B1}"/>
              </a:ext>
            </a:extLst>
          </p:cNvPr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SIRVE CON HUMILDAD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8BA909-6C2D-D8C4-B0E7-8A38E04A7D49}"/>
              </a:ext>
            </a:extLst>
          </p:cNvPr>
          <p:cNvSpPr txBox="1"/>
          <p:nvPr/>
        </p:nvSpPr>
        <p:spPr>
          <a:xfrm>
            <a:off x="0" y="513684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una cultura donde los líderes buscaban honor y prestigio,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eligió el camino de la humildad.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nunca buscó ser servido, sino servir, él mismo lo dijo: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Hijo del Hombre no vino para ser servido, sino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servir y dar su vida en rescate por muchos.”  Marcos 10:45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FD22BF-C799-4CE6-8CD4-D2E2FD7F3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09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3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5D434B-DAD2-CB5E-6282-4B0BA189EA59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F3EC76-7601-4ADB-4F51-3A55BF628AD5}"/>
              </a:ext>
            </a:extLst>
          </p:cNvPr>
          <p:cNvSpPr txBox="1"/>
          <p:nvPr/>
        </p:nvSpPr>
        <p:spPr>
          <a:xfrm>
            <a:off x="-1" y="584774"/>
            <a:ext cx="91439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BENDICE CON TUS MANOS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F1B8E4D-4548-B870-C782-DC4225E196C1}"/>
              </a:ext>
            </a:extLst>
          </p:cNvPr>
          <p:cNvSpPr txBox="1"/>
          <p:nvPr/>
        </p:nvSpPr>
        <p:spPr>
          <a:xfrm>
            <a:off x="-1" y="5544768"/>
            <a:ext cx="914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pediremos en oración, que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rompa esas barreras en nuestras vidas para llegar a las personas que necesitan de él.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CACD72-F52A-5932-7A1F-12FFC6919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1046438"/>
            <a:ext cx="9143997" cy="44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85041A0-5458-76EF-AD3B-E42DE6ACBE5A}"/>
              </a:ext>
            </a:extLst>
          </p:cNvPr>
          <p:cNvSpPr txBox="1"/>
          <p:nvPr/>
        </p:nvSpPr>
        <p:spPr>
          <a:xfrm>
            <a:off x="0" y="497649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se hizo hombre para rescatarnos, entregando su propia vida en lugar de la nuestra. Pero no solo nos salvó, sino que también nos mostró cómo amar y servir de forma genuina. ¿Te gustaría aprender de él?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394F9D-0572-A90D-6EEB-BF43C0CBA98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4E8DEB-5B7D-0E2D-1B0F-8962EA2B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3999" cy="45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8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93F3EC-9D8C-05A4-54EA-C7F92B3A4F71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rial Black" panose="020B0A04020102020204" pitchFamily="34" charset="0"/>
              </a:rPr>
              <a:t>AMA COMO JESÚS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C0B0BF-9A67-B133-6428-AD5CD400B43A}"/>
              </a:ext>
            </a:extLst>
          </p:cNvPr>
          <p:cNvSpPr txBox="1"/>
          <p:nvPr/>
        </p:nvSpPr>
        <p:spPr>
          <a:xfrm>
            <a:off x="-1" y="4183534"/>
            <a:ext cx="91440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se inclinó para sanar a los paralíticos, devolver la vista a los ciegos y alimentar a multitudes;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agachó para perdonar a la mujer sorprendida en adulterio; lavó los pies de sus discípulos en la última cena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y, finalmente, se ofreció en la cruz, consumando su servicio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al entregar su vida para darnos la nuestra.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es, sin comparación, el mayor modelo de una vida dedicada al servicio.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BFBE1D-11E3-3FCD-3435-9AD7F0AA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0" cy="35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A9DD2D-BCB4-5AFC-F01F-3A1ACB48E864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72276-C873-98CE-3E53-95486B1DA8DD}"/>
              </a:ext>
            </a:extLst>
          </p:cNvPr>
          <p:cNvSpPr txBox="1"/>
          <p:nvPr/>
        </p:nvSpPr>
        <p:spPr>
          <a:xfrm>
            <a:off x="33491" y="52321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 201 CANCIÓN DEL ESPÍRITU.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ECE432-6C15-0AEA-3A23-E389C84E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758"/>
            <a:ext cx="9144000" cy="59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119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222</TotalTime>
  <Words>1072</Words>
  <Application>Microsoft Office PowerPoint</Application>
  <PresentationFormat>Presentación en pantalla (4:3)</PresentationFormat>
  <Paragraphs>101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9</cp:revision>
  <dcterms:created xsi:type="dcterms:W3CDTF">2026-02-16T23:20:39Z</dcterms:created>
  <dcterms:modified xsi:type="dcterms:W3CDTF">2026-02-18T23:33:02Z</dcterms:modified>
</cp:coreProperties>
</file>