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8" r:id="rId5"/>
    <p:sldId id="266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7" r:id="rId14"/>
    <p:sldId id="272" r:id="rId15"/>
    <p:sldId id="273" r:id="rId16"/>
    <p:sldId id="269" r:id="rId17"/>
    <p:sldId id="270" r:id="rId18"/>
    <p:sldId id="274" r:id="rId19"/>
    <p:sldId id="275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55" d="100"/>
          <a:sy n="55" d="100"/>
        </p:scale>
        <p:origin x="186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465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442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307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824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30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764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11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342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347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436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75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4E262-778C-48F9-B94C-3E9724196534}" type="datetimeFigureOut">
              <a:rPr lang="es-MX" smtClean="0"/>
              <a:t>11/02/2026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F8855-41DB-4F9D-8DCF-5913710FD8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89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9372516-C55A-9367-0B19-1F1B1454D834}"/>
              </a:ext>
            </a:extLst>
          </p:cNvPr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“CONSTRUYENDO HOGARES CON DIOS EN EL CENTRO”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C48AD-92EE-A8C1-52AA-422A65251470}"/>
              </a:ext>
            </a:extLst>
          </p:cNvPr>
          <p:cNvSpPr txBox="1"/>
          <p:nvPr/>
        </p:nvSpPr>
        <p:spPr>
          <a:xfrm>
            <a:off x="0" y="830996"/>
            <a:ext cx="9144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ED3CF42-E948-E05C-6D69-25596166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0" y="5695633"/>
            <a:ext cx="1065109" cy="9514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FD8F18-B1B1-31B6-9B80-F1869F17CA5F}"/>
              </a:ext>
            </a:extLst>
          </p:cNvPr>
          <p:cNvSpPr txBox="1"/>
          <p:nvPr/>
        </p:nvSpPr>
        <p:spPr>
          <a:xfrm>
            <a:off x="1812758" y="5710989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EF874B-2081-64DB-F1F9-CA85A0F2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06"/>
            <a:ext cx="9144000" cy="44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6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1CFF14-5FFB-8C59-FE67-EFE95C191A01}"/>
              </a:ext>
            </a:extLst>
          </p:cNvPr>
          <p:cNvSpPr txBox="1"/>
          <p:nvPr/>
        </p:nvSpPr>
        <p:spPr>
          <a:xfrm>
            <a:off x="0" y="508621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queremos meditar juntos sobre cómo podemos fortalecer esa relación fundamental con Dios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seno de nuestras casas, porque sabemos que una familia que ora unida permanece unida; y una familia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estudia junta la Biblia, camina segura bajo la guía divina.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0E78AC-D4CF-878D-4245-1C6436FA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9" y="0"/>
            <a:ext cx="9144000" cy="51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5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6F04A26-C54B-86FD-FC51-374A873F4A2B}"/>
              </a:ext>
            </a:extLst>
          </p:cNvPr>
          <p:cNvSpPr txBox="1"/>
          <p:nvPr/>
        </p:nvSpPr>
        <p:spPr>
          <a:xfrm>
            <a:off x="4747846" y="366623"/>
            <a:ext cx="439615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 este tiempo sea una oportunidad para abrir nuestros corazones, para compartir experiencias y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renovar nuestro compromiso de hacer de nuestros hogares un lugar santo donde la presencia de Dios sea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palpable y transformadora.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044D46-0FE0-A7CA-8CF3-97050D071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9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D78547-6BED-928C-C0C4-1FDECB21CBD1}"/>
              </a:ext>
            </a:extLst>
          </p:cNvPr>
          <p:cNvSpPr txBox="1"/>
          <p:nvPr/>
        </p:nvSpPr>
        <p:spPr>
          <a:xfrm>
            <a:off x="0" y="552093"/>
            <a:ext cx="914400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#539 “BENDICE, OH DIOS, NUESTRO HOGAR”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D09FD8-5EBB-8BE6-39D8-CCA7FF63C10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EE5502-2F55-C07E-C53B-E3F48FF2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69788"/>
            <a:ext cx="9143999" cy="58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2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D1BA90-AC66-5786-07F6-D2B5CB8F472F}"/>
              </a:ext>
            </a:extLst>
          </p:cNvPr>
          <p:cNvSpPr txBox="1"/>
          <p:nvPr/>
        </p:nvSpPr>
        <p:spPr>
          <a:xfrm>
            <a:off x="0" y="477463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hogar que ora unido está unido también en amor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en fe. La oración en familia es una escuela donde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padres y los hijos aprenden a depender de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a confiar en su providencia.”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(El ministerio de la bondad, pág. 97).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690790-802D-48DA-EFC6-99F3355DB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03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52DC855-95DA-3341-DE31-E1B7058E2FB2}"/>
              </a:ext>
            </a:extLst>
          </p:cNvPr>
          <p:cNvSpPr txBox="1"/>
          <p:nvPr/>
        </p:nvSpPr>
        <p:spPr>
          <a:xfrm>
            <a:off x="0" y="5345406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ello, cultivar el hábito del culto en familia es indispensable para edificar hogares firmes que puedan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enfrentar con confianza los retos del mundo moderno,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guiados siempre por la sabiduría y la gracia divina.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D9410C-40F3-2F05-757C-CC1D9D94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02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21C83A-41DE-7471-CD40-438DF495D21B}"/>
              </a:ext>
            </a:extLst>
          </p:cNvPr>
          <p:cNvSpPr txBox="1"/>
          <p:nvPr/>
        </p:nvSpPr>
        <p:spPr>
          <a:xfrm>
            <a:off x="4850912" y="1133357"/>
            <a:ext cx="429308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Ahora elevaremos nuestras voces en adoración con un himno que nos recuerda la bendición de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tener un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hogar feliz y unido bajo la protección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el amor de Dios. Himno: #531 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FAMILIA DE DIOS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F520F2-CEFF-A97E-00C5-948993317038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E2167D-0BD2-03F2-E557-1CD0C7817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4850913" cy="63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45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517F89-B93C-24E0-695A-08CB3609C381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FF66FC-0C9D-0DFC-38F5-475E3946097D}"/>
              </a:ext>
            </a:extLst>
          </p:cNvPr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8AE7C1-389F-C9C5-F457-75DF739AC3F3}"/>
              </a:ext>
            </a:extLst>
          </p:cNvPr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CADA ESCUELA SABÁTICA,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UNA ESCUELA DE DISCIPULADO.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508FE0-3962-5AC8-5C6C-713CFEB7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9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69D3CF-0188-FAC0-24FD-BA17585A0096}"/>
              </a:ext>
            </a:extLst>
          </p:cNvPr>
          <p:cNvSpPr txBox="1"/>
          <p:nvPr/>
        </p:nvSpPr>
        <p:spPr>
          <a:xfrm>
            <a:off x="0" y="487251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culto familiar no solo nutre el alma de cada integrante, sino que también crea un refugio seguro donde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amor y la fe se arraigan profundamente.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en estos momentos donde los hogares se convierten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iglesias vivientes, reflejando la luz y el amor de Cristo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en la vida diaria.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75376B-A62B-F965-CB39-9FD58E295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8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1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0521CB-2873-7C9C-A72D-354F9960F50C}"/>
              </a:ext>
            </a:extLst>
          </p:cNvPr>
          <p:cNvSpPr txBox="1"/>
          <p:nvPr/>
        </p:nvSpPr>
        <p:spPr>
          <a:xfrm>
            <a:off x="0" y="4712932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Recordemos que la misión que Cristo nos ha encomendado comienza en el hogar. Las familias cristianas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son un ejemplo vivo del amor de Dios y un testimonio poderoso para el mundo. Cuando los hogares oran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juntos, estudian la Palabra y comparten el evangelio,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convierten en agentes activos de la gran comisión.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743FAC-92FA-2AEE-C92C-15D2F9536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9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484D8B-FDFF-24F3-038F-2630C3976D8C}"/>
              </a:ext>
            </a:extLst>
          </p:cNvPr>
          <p:cNvSpPr txBox="1"/>
          <p:nvPr/>
        </p:nvSpPr>
        <p:spPr>
          <a:xfrm>
            <a:off x="0" y="522634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conoceremos una historia que nos inspirará a cumplir con nuestro llamado de llevar las buenas nuevas a cada rincón, comenzando con nuestras propias familias y extendiendo ese amor al prójimo.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9445FE-44BE-44C7-BF23-50AB1355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1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175F13-6DFB-B2C5-F8E9-955BBEBC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0FA341-19E9-3C6E-1CEE-497FEDA1A3AA}"/>
              </a:ext>
            </a:extLst>
          </p:cNvPr>
          <p:cNvSpPr txBox="1"/>
          <p:nvPr/>
        </p:nvSpPr>
        <p:spPr>
          <a:xfrm>
            <a:off x="0" y="487680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272885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AD364D0-6ACB-DF0C-AE63-ED923FBDDF0D}"/>
              </a:ext>
            </a:extLst>
          </p:cNvPr>
          <p:cNvSpPr txBox="1"/>
          <p:nvPr/>
        </p:nvSpPr>
        <p:spPr>
          <a:xfrm>
            <a:off x="15500" y="0"/>
            <a:ext cx="91285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2322C2-F5F1-575A-5F89-A56D7105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" y="646331"/>
            <a:ext cx="9133054" cy="6211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EBEA21-C75E-4297-4A6C-499FF78C43BB}"/>
              </a:ext>
            </a:extLst>
          </p:cNvPr>
          <p:cNvSpPr txBox="1"/>
          <p:nvPr/>
        </p:nvSpPr>
        <p:spPr>
          <a:xfrm>
            <a:off x="6418385" y="6435914"/>
            <a:ext cx="1908023" cy="4220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06DBEE-353A-184E-2121-94CD64CDBFE0}"/>
              </a:ext>
            </a:extLst>
          </p:cNvPr>
          <p:cNvSpPr txBox="1"/>
          <p:nvPr/>
        </p:nvSpPr>
        <p:spPr>
          <a:xfrm>
            <a:off x="2943489" y="6246839"/>
            <a:ext cx="4410759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14 de febrero 2026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06C3A1-C98C-7D9A-C60A-1A9EE1A61E5C}"/>
              </a:ext>
            </a:extLst>
          </p:cNvPr>
          <p:cNvSpPr txBox="1"/>
          <p:nvPr/>
        </p:nvSpPr>
        <p:spPr>
          <a:xfrm>
            <a:off x="4919545" y="5382860"/>
            <a:ext cx="2452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SAMOA</a:t>
            </a:r>
          </a:p>
        </p:txBody>
      </p:sp>
    </p:spTree>
    <p:extLst>
      <p:ext uri="{BB962C8B-B14F-4D97-AF65-F5344CB8AC3E}">
        <p14:creationId xmlns:p14="http://schemas.microsoft.com/office/powerpoint/2010/main" val="121178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F4CF3A-93CA-19CC-D1AA-E6BD8ADFF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47" y="72861"/>
            <a:ext cx="6840305" cy="6712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9F0AF8-B328-D608-15EC-BDAAF2D1BEC9}"/>
              </a:ext>
            </a:extLst>
          </p:cNvPr>
          <p:cNvSpPr txBox="1"/>
          <p:nvPr/>
        </p:nvSpPr>
        <p:spPr>
          <a:xfrm>
            <a:off x="542442" y="945397"/>
            <a:ext cx="230543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D612C5-C7AF-931D-3DBE-877314F46132}"/>
              </a:ext>
            </a:extLst>
          </p:cNvPr>
          <p:cNvSpPr txBox="1"/>
          <p:nvPr/>
        </p:nvSpPr>
        <p:spPr>
          <a:xfrm>
            <a:off x="6172033" y="3303225"/>
            <a:ext cx="297196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3368585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BF4EDB-52E2-AF52-85DD-4E933C4873E1}"/>
              </a:ext>
            </a:extLst>
          </p:cNvPr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estudio bíblico en familia es clave entre sus miembros.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leer juntos la Palabra de Dios, creamos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ambiente de amor, enseñanza y guía espiritual.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leímos en un principio: (Deuteronomio 6:6-7) “Estas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palabras que yo te mando hoy estarán sobre tu corazón;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las repetirás a tus hijos, y hablarás de ellas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estando en tu casa…”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3126EA-A27F-6AB9-6846-F5716160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87EA1FB-1F8E-F527-6053-81387AD70D22}"/>
              </a:ext>
            </a:extLst>
          </p:cNvPr>
          <p:cNvSpPr txBox="1"/>
          <p:nvPr/>
        </p:nvSpPr>
        <p:spPr>
          <a:xfrm>
            <a:off x="0" y="502530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pasaje nos invita a hacer de la Biblia el centro de la vida familiar, cultivando hábitos que forman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carácter y confianza en Dios. Así, la familia se convierte en un refugio donde crece la fe y se enfrentan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desafíos con esperanza y unidad.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4C8511-79ED-ACD4-67C4-28B4C981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1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20DD24-A8B4-649C-BB24-2F4AF682EF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C44893-6C4A-3697-BE16-7B0619D0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39BC2E-4564-AE86-9460-5617C4632F4C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E7DB37-A53E-E710-4FEB-71D409AAD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13802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E81C2BF-74CD-CA17-523D-FEC6028CE5B6}"/>
              </a:ext>
            </a:extLst>
          </p:cNvPr>
          <p:cNvSpPr txBox="1"/>
          <p:nvPr/>
        </p:nvSpPr>
        <p:spPr>
          <a:xfrm>
            <a:off x="4913802" y="646330"/>
            <a:ext cx="4230198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UNA CIUDADANÍA CELESTIAL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7808CC-F410-8A93-D7B9-0C6DE1F16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02" y="4124205"/>
            <a:ext cx="4220249" cy="27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4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F8BFA3-978F-FE23-99BD-D30A622336F8}"/>
              </a:ext>
            </a:extLst>
          </p:cNvPr>
          <p:cNvSpPr txBox="1"/>
          <p:nvPr/>
        </p:nvSpPr>
        <p:spPr>
          <a:xfrm>
            <a:off x="0" y="5158441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Escuela Sabática ofrece materiales diseñados para cada etapa de la vida, desde la sección de bebés, pasando por niños, adolescentes y jóvenes, hasta adultos.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7456D7-FFE8-91E5-8659-60B8E3B5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6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82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E991D5-D3B0-BCA5-A318-808E1F282DD8}"/>
              </a:ext>
            </a:extLst>
          </p:cNvPr>
          <p:cNvSpPr txBox="1"/>
          <p:nvPr/>
        </p:nvSpPr>
        <p:spPr>
          <a:xfrm>
            <a:off x="0" y="4341958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la familia se reúne para estudiar juntos la lección,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crea un ambiente donde cada integrante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aprender acorde a su edad y comprensión,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comparte sus ideas y experiencias con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demás. Esto no solo fomenta la enseñanza y el entendimiento bíblico, sino que también promueve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comunicación y el apoyo mutuo.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CEBEEF-2201-8B42-1397-DCF1A469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34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7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AEB6CB1-8A22-DA24-BDFB-3AB3AA98D7F4}"/>
              </a:ext>
            </a:extLst>
          </p:cNvPr>
          <p:cNvSpPr txBox="1"/>
          <p:nvPr/>
        </p:nvSpPr>
        <p:spPr>
          <a:xfrm>
            <a:off x="0" y="4241463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Participar en el estudio familiar permite que los valores cristianos se arraiguen profundamente en el hogar,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preparando a cada miembro para vivir conforme a la voluntad de Dios y enfrentar los desafíos de la vida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fe y esperanza. Así, el hábito de estudiar la lección en familia se convierte en un pilar para la formación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hogares firmes, donde Cristo es el centro y la Palabra de Dios es la guía segura.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A3ECBD-9904-211C-A0BB-DE1338A84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8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F82BD6-B7DC-F194-C0B1-C669957F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0"/>
            <a:ext cx="9115425" cy="757867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4309173-D3EB-42F6-65CE-E38A3CFE4229}"/>
              </a:ext>
            </a:extLst>
          </p:cNvPr>
          <p:cNvSpPr txBox="1"/>
          <p:nvPr/>
        </p:nvSpPr>
        <p:spPr>
          <a:xfrm>
            <a:off x="542924" y="428178"/>
            <a:ext cx="805815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concluir este tiempo juntos, recordemos que la fortaleza de nuestras familias depende de poner a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centro de nuestro hogar. Que la oración, el estudio de la Palabra y el amor mutuo sean la base sobre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cual construyamos hogares firmes y llenos de su paz.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cada uno de nosotros salga con el compromiso renovado de cultivar una vida espiritual en familia,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siendo luz y testimonio para quienes nos rodean.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el Señor bendiga a cada hogar presente y nos guíe siempre por sus caminos de amor y verdad.</a:t>
            </a:r>
          </a:p>
        </p:txBody>
      </p:sp>
    </p:spTree>
    <p:extLst>
      <p:ext uri="{BB962C8B-B14F-4D97-AF65-F5344CB8AC3E}">
        <p14:creationId xmlns:p14="http://schemas.microsoft.com/office/powerpoint/2010/main" val="189286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F1EFFD-CDE9-2A94-055F-44E6D27DE419}"/>
              </a:ext>
            </a:extLst>
          </p:cNvPr>
          <p:cNvSpPr txBox="1"/>
          <p:nvPr/>
        </p:nvSpPr>
        <p:spPr>
          <a:xfrm>
            <a:off x="0" y="543109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#273 “QUE MI VIDA ENTERA ESTÉ”,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#485 “OH, PARA SER COMO TÚ”, #497 “GUÁRDAME, SEÑOR”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E8FBC-BA3A-8F1D-BB07-8E740D4A9957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497640-C1C6-D3A6-96A8-13240607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884"/>
            <a:ext cx="9144001" cy="55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62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C891D5-6056-C2AA-6913-C73350E589B6}"/>
              </a:ext>
            </a:extLst>
          </p:cNvPr>
          <p:cNvSpPr txBox="1"/>
          <p:nvPr/>
        </p:nvSpPr>
        <p:spPr>
          <a:xfrm>
            <a:off x="0" y="5390915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terminar, nos uniremos en canto con un himno que nos recuerda la paz y bendición que Jesús trae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 hogar cuando lo ponemos en el centro.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8465F1-E77B-CCED-F214-BBB5E4A09D74}"/>
              </a:ext>
            </a:extLst>
          </p:cNvPr>
          <p:cNvSpPr txBox="1"/>
          <p:nvPr/>
        </p:nvSpPr>
        <p:spPr>
          <a:xfrm>
            <a:off x="-1" y="20971"/>
            <a:ext cx="91439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76A094-9169-DECA-0D73-41AC6CD81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404"/>
            <a:ext cx="9144000" cy="47095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20C84FD-3312-C972-5AF0-5CA6F5B90CF8}"/>
              </a:ext>
            </a:extLst>
          </p:cNvPr>
          <p:cNvSpPr txBox="1"/>
          <p:nvPr/>
        </p:nvSpPr>
        <p:spPr>
          <a:xfrm>
            <a:off x="7473462" y="681403"/>
            <a:ext cx="16705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6435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D37261-248A-AAAB-26BE-3ABB9E2B2F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65A497-0FC1-FEC0-B970-9488BF57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69670" cy="62732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99930-E19B-628D-F205-C2EA28BCCEFC}"/>
              </a:ext>
            </a:extLst>
          </p:cNvPr>
          <p:cNvSpPr txBox="1"/>
          <p:nvPr/>
        </p:nvSpPr>
        <p:spPr>
          <a:xfrm>
            <a:off x="1866900" y="1506141"/>
            <a:ext cx="52197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Padre celestial, te damos gracias por este tiempo de reflexión. Pedimos que fortalezcas cada hogar aquí presente, que tu Espíritu Santo guíe a cada familia para que pueda crecer en amor, fe y unidad. Ayúdanos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ser ejemplo de tu amor en nuestras casas y en la comunidad. Que salgamos renovados y comprometidos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poner siempre a Jesús como el centro de nuestra vida familiar.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nombre de nuestro Salvador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Jesucristo, amén. 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12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3EB820-0331-E2B8-560F-FFA33F8A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284A60-44A4-3150-8E58-60950B75623D}"/>
              </a:ext>
            </a:extLst>
          </p:cNvPr>
          <p:cNvSpPr txBox="1"/>
          <p:nvPr/>
        </p:nvSpPr>
        <p:spPr>
          <a:xfrm>
            <a:off x="2514600" y="5697414"/>
            <a:ext cx="66294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54594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BB7A99A-D00D-89C8-00B0-9EEDEBA839A6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Señor Dios nuestro, te damos gracias por el regalo de la familia. Te pedimos que fortalezcas nuestros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hogares, que tu amor y tu paz reinen en cada corazón. Ayúdanos a buscarte siempre, a orar juntos y a vivir conforme a tu voluntad.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nombre de Jesús, amén.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5BE63B-7B6C-8D00-E5EE-CAB6D49D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69" y="-866386"/>
            <a:ext cx="5780462" cy="541606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C44D8E-F089-9263-04A5-B64B413212DA}"/>
              </a:ext>
            </a:extLst>
          </p:cNvPr>
          <p:cNvSpPr txBox="1"/>
          <p:nvPr/>
        </p:nvSpPr>
        <p:spPr>
          <a:xfrm>
            <a:off x="-1" y="-1"/>
            <a:ext cx="914399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ORACIÓN DE RODILLAS</a:t>
            </a:r>
          </a:p>
        </p:txBody>
      </p:sp>
    </p:spTree>
    <p:extLst>
      <p:ext uri="{BB962C8B-B14F-4D97-AF65-F5344CB8AC3E}">
        <p14:creationId xmlns:p14="http://schemas.microsoft.com/office/powerpoint/2010/main" val="88587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48453B-7CFC-6D2F-26E8-92B4737174D4}"/>
              </a:ext>
            </a:extLst>
          </p:cNvPr>
          <p:cNvSpPr txBox="1"/>
          <p:nvPr/>
        </p:nvSpPr>
        <p:spPr>
          <a:xfrm>
            <a:off x="0" y="4919008"/>
            <a:ext cx="91440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Deuteronomio 6:6-7 NTV: “Debes comprometerte con todo tu ser a cumplir cada uno de estos mandatos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hoy te entrego. Repíteselos a tus hijos una y otra vez. Habla de ellos en tus conversaciones cuando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estés en tu casa y cuando vayas por el camino, cuando te acuestes y cuando te levantes.”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6A8098-5BFF-B98B-17F0-FDCF9B4BFB3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D0CEE4-EC23-385E-8930-BB114728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8C7E67-4B76-5FF9-9075-FE38438DB3FB}"/>
              </a:ext>
            </a:extLst>
          </p:cNvPr>
          <p:cNvSpPr txBox="1"/>
          <p:nvPr/>
        </p:nvSpPr>
        <p:spPr>
          <a:xfrm>
            <a:off x="-1" y="5527919"/>
            <a:ext cx="9144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Resaltar la importancia de que cada familia haga de Dios el centro de su vida, fortaleciendo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lazos de amor, fe y servicio mutuo.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BB6EA11-CC22-4CCE-542D-EDA00BBE2C1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3BF0AF-4DA1-2249-FCD6-DF8933D95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665"/>
            <a:ext cx="9144000" cy="49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9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3F8F19-2240-3F9C-3133-D24DE194133B}"/>
              </a:ext>
            </a:extLst>
          </p:cNvPr>
          <p:cNvSpPr txBox="1"/>
          <p:nvPr/>
        </p:nvSpPr>
        <p:spPr>
          <a:xfrm>
            <a:off x="0" y="521883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familia es el primer ministerio que el Señor nos ha confiado; es en el hogar donde se forja el carácter,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transmiten los valores y se aprende a amar y servir.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6AD3A5-6F39-B3B8-27AF-C5A8FAEEB021}"/>
              </a:ext>
            </a:extLst>
          </p:cNvPr>
          <p:cNvSpPr txBox="1"/>
          <p:nvPr/>
        </p:nvSpPr>
        <p:spPr>
          <a:xfrm>
            <a:off x="0" y="18369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B83910-06AB-79FA-3228-90D51428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9084"/>
            <a:ext cx="9144000" cy="47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5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4B94C6-3B1C-D78D-AF72-886E42E7DC47}"/>
              </a:ext>
            </a:extLst>
          </p:cNvPr>
          <p:cNvSpPr txBox="1"/>
          <p:nvPr/>
        </p:nvSpPr>
        <p:spPr>
          <a:xfrm>
            <a:off x="0" y="4455693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Proverbios 24:3-4 encontramos un principio fundamental: “Con sabiduría se edificará la casa, y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prudencia se afirmará; y con ciencia se llenarán las cámaras de todo bien preciado y agradable”.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en este día renovemos nuestro compromiso de hacer de Cristo el centro de nuestra vida familiar, para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nuestras casas sean refugios de fe, esperanza y amor”.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AFD44A-6A11-65DA-D821-F12FEF73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E94B4B-37F0-D3C1-B99D-2911E02674D4}"/>
              </a:ext>
            </a:extLst>
          </p:cNvPr>
          <p:cNvSpPr txBox="1"/>
          <p:nvPr/>
        </p:nvSpPr>
        <p:spPr>
          <a:xfrm>
            <a:off x="0" y="478729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familia, creada por Dios desde el principio, es el refugio donde aprendemos a amar incondicionalmente,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perdonar y a vivir en armonía. En Efesios 5 y 6, la Palabra de Dios nos instruye acerca de los roles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responsabilidades que cada miembro tiene para mantener un hogar que honre a nuestro Señor.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4010CB-B707-FC7A-F517-B6DF2590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7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274</TotalTime>
  <Words>1280</Words>
  <Application>Microsoft Office PowerPoint</Application>
  <PresentationFormat>Presentación en pantalla (4:3)</PresentationFormat>
  <Paragraphs>111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15</cp:revision>
  <dcterms:created xsi:type="dcterms:W3CDTF">2026-02-11T15:42:02Z</dcterms:created>
  <dcterms:modified xsi:type="dcterms:W3CDTF">2026-02-11T20:17:01Z</dcterms:modified>
</cp:coreProperties>
</file>