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60" r:id="rId3"/>
    <p:sldId id="258" r:id="rId4"/>
    <p:sldId id="266" r:id="rId5"/>
    <p:sldId id="263" r:id="rId6"/>
    <p:sldId id="257" r:id="rId7"/>
    <p:sldId id="259" r:id="rId8"/>
    <p:sldId id="261" r:id="rId9"/>
    <p:sldId id="262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8" r:id="rId22"/>
    <p:sldId id="275" r:id="rId23"/>
    <p:sldId id="277" r:id="rId24"/>
    <p:sldId id="280" r:id="rId25"/>
    <p:sldId id="279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57" d="100"/>
          <a:sy n="57" d="100"/>
        </p:scale>
        <p:origin x="180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1D00F-CBC5-49A2-A2EF-ED796CB1CF35}" type="datetimeFigureOut">
              <a:rPr lang="es-MX" smtClean="0"/>
              <a:t>27/01/2026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6452E-3FA0-47B4-9DCF-598FD4F43C7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2802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6452E-3FA0-47B4-9DCF-598FD4F43C79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842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DC2-24A0-4CFA-BA74-A10F2F6159B7}" type="datetimeFigureOut">
              <a:rPr lang="es-MX" smtClean="0"/>
              <a:t>26/01/2026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FF3E-E245-4CA8-82BB-E239A51F2D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1545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DC2-24A0-4CFA-BA74-A10F2F6159B7}" type="datetimeFigureOut">
              <a:rPr lang="es-MX" smtClean="0"/>
              <a:t>26/01/2026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FF3E-E245-4CA8-82BB-E239A51F2D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11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DC2-24A0-4CFA-BA74-A10F2F6159B7}" type="datetimeFigureOut">
              <a:rPr lang="es-MX" smtClean="0"/>
              <a:t>26/01/2026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FF3E-E245-4CA8-82BB-E239A51F2D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116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DC2-24A0-4CFA-BA74-A10F2F6159B7}" type="datetimeFigureOut">
              <a:rPr lang="es-MX" smtClean="0"/>
              <a:t>26/01/2026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FF3E-E245-4CA8-82BB-E239A51F2D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369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DC2-24A0-4CFA-BA74-A10F2F6159B7}" type="datetimeFigureOut">
              <a:rPr lang="es-MX" smtClean="0"/>
              <a:t>26/01/2026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FF3E-E245-4CA8-82BB-E239A51F2D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3833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DC2-24A0-4CFA-BA74-A10F2F6159B7}" type="datetimeFigureOut">
              <a:rPr lang="es-MX" smtClean="0"/>
              <a:t>26/01/2026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FF3E-E245-4CA8-82BB-E239A51F2D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911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DC2-24A0-4CFA-BA74-A10F2F6159B7}" type="datetimeFigureOut">
              <a:rPr lang="es-MX" smtClean="0"/>
              <a:t>26/01/2026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FF3E-E245-4CA8-82BB-E239A51F2D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808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DC2-24A0-4CFA-BA74-A10F2F6159B7}" type="datetimeFigureOut">
              <a:rPr lang="es-MX" smtClean="0"/>
              <a:t>26/01/2026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FF3E-E245-4CA8-82BB-E239A51F2D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1495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DC2-24A0-4CFA-BA74-A10F2F6159B7}" type="datetimeFigureOut">
              <a:rPr lang="es-MX" smtClean="0"/>
              <a:t>26/01/2026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FF3E-E245-4CA8-82BB-E239A51F2D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115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DC2-24A0-4CFA-BA74-A10F2F6159B7}" type="datetimeFigureOut">
              <a:rPr lang="es-MX" smtClean="0"/>
              <a:t>26/01/2026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FF3E-E245-4CA8-82BB-E239A51F2D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943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DC2-24A0-4CFA-BA74-A10F2F6159B7}" type="datetimeFigureOut">
              <a:rPr lang="es-MX" smtClean="0"/>
              <a:t>26/01/2026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FFF3E-E245-4CA8-82BB-E239A51F2D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4457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F1DC2-24A0-4CFA-BA74-A10F2F6159B7}" type="datetimeFigureOut">
              <a:rPr lang="es-MX" smtClean="0"/>
              <a:t>26/01/2026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FFF3E-E245-4CA8-82BB-E239A51F2DE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255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4007C38-2878-83F1-83B1-6631D145D1E3}"/>
              </a:ext>
            </a:extLst>
          </p:cNvPr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“4 ADVERTENCIAS: LOS FRUTOS QUE DIOS NO ESPERA”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556864-4775-6E3F-0026-26AC535651E6}"/>
              </a:ext>
            </a:extLst>
          </p:cNvPr>
          <p:cNvSpPr txBox="1"/>
          <p:nvPr/>
        </p:nvSpPr>
        <p:spPr>
          <a:xfrm>
            <a:off x="-1" y="954107"/>
            <a:ext cx="914399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la comunidad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387BE71-6D11-C97A-3918-BF8AB763E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2" y="5518485"/>
            <a:ext cx="1149266" cy="114926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798060D-6846-0B97-7526-F953A2FD3E6B}"/>
              </a:ext>
            </a:extLst>
          </p:cNvPr>
          <p:cNvSpPr txBox="1"/>
          <p:nvPr/>
        </p:nvSpPr>
        <p:spPr>
          <a:xfrm>
            <a:off x="1860884" y="5518485"/>
            <a:ext cx="7539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30815AF-069A-9CB3-DE23-9AE9658AF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" y="1354217"/>
            <a:ext cx="9144003" cy="416426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E5DCF85-673C-38AC-3A1F-43DA28A8D830}"/>
              </a:ext>
            </a:extLst>
          </p:cNvPr>
          <p:cNvSpPr txBox="1"/>
          <p:nvPr/>
        </p:nvSpPr>
        <p:spPr>
          <a:xfrm>
            <a:off x="0" y="5198533"/>
            <a:ext cx="1389898" cy="3199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84621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2C9D640-0A5F-259E-BC9A-6A6D39A0B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F77DB10-3348-5C64-90B2-535DFB0F8B04}"/>
              </a:ext>
            </a:extLst>
          </p:cNvPr>
          <p:cNvSpPr txBox="1"/>
          <p:nvPr/>
        </p:nvSpPr>
        <p:spPr>
          <a:xfrm>
            <a:off x="321733" y="559644"/>
            <a:ext cx="85344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parábola destaca la importancia de aprovechar el tiempo de gracia que Dios nos da. Debemos estar atentos a la voz de Dios y responder con prontitud. Cuatro veces el dueño de la viña invitó a los labradores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darle los frutos de su viña. En cada intento esperaba una respuesta positiva por parte de ellos. Pero en cada invitación se volvían más crueles y obstinados en su postura de no darle los frutos al dueño de la viña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fueron más allá al querer apoderarse de la misma viña.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¡Qué ironía! Los labradores en su afán de no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querer entregar los frutos al verdadero dueño terminaron mostrando los verdaderos frutos de su carácter.</a:t>
            </a:r>
          </a:p>
        </p:txBody>
      </p:sp>
    </p:spTree>
    <p:extLst>
      <p:ext uri="{BB962C8B-B14F-4D97-AF65-F5344CB8AC3E}">
        <p14:creationId xmlns:p14="http://schemas.microsoft.com/office/powerpoint/2010/main" val="1516599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2E8677-DE9D-D26B-8D74-42FC19D8D299}"/>
              </a:ext>
            </a:extLst>
          </p:cNvPr>
          <p:cNvSpPr txBox="1"/>
          <p:nvPr/>
        </p:nvSpPr>
        <p:spPr>
          <a:xfrm>
            <a:off x="0" y="464853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No te dejes engañar por la demora. No asumas que tienes todo el tiempo del mundo para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responder al llamado de Dios. El tiempo de gracia tiene un límite, y debes aprovecharlo antes de que sea demasiado tarde.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CE78AC-905D-F9DB-5CA5-314D2AC2F779}"/>
              </a:ext>
            </a:extLst>
          </p:cNvPr>
          <p:cNvSpPr txBox="1"/>
          <p:nvPr/>
        </p:nvSpPr>
        <p:spPr>
          <a:xfrm>
            <a:off x="-1" y="0"/>
            <a:ext cx="9143999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ADVERTENCIA 1: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6DBA5A-D975-6970-691E-B69249AF4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1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77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DDA542D-B3A6-AD42-198F-3CD6BA84573E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 </a:t>
            </a:r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446F0F-DCEE-E976-28CC-BA5BD590980B}"/>
              </a:ext>
            </a:extLst>
          </p:cNvPr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EVANGELISMO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BEFFDFE-6287-CB45-AC21-11000AC16A31}"/>
              </a:ext>
            </a:extLst>
          </p:cNvPr>
          <p:cNvSpPr txBox="1"/>
          <p:nvPr/>
        </p:nvSpPr>
        <p:spPr>
          <a:xfrm>
            <a:off x="0" y="5994735"/>
            <a:ext cx="914400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FUIMOS ORGANIZADOS CON PROPÓSITOS MISIONEROS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FC4F24E-5D6B-CDA1-09C6-715679393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5"/>
            <a:ext cx="9143999" cy="48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04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2FE3667-FA8E-C272-1D1C-76E6B3227D78}"/>
              </a:ext>
            </a:extLst>
          </p:cNvPr>
          <p:cNvSpPr txBox="1"/>
          <p:nvPr/>
        </p:nvSpPr>
        <p:spPr>
          <a:xfrm>
            <a:off x="118533" y="4176174"/>
            <a:ext cx="90254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¿A quién le pertenecían los tesoros? Los tesoros pertenecían al dueño de la viña. A él le pertenecía: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1) La misma viña. 2) Los frutos de la viña. 3) Los siervos enviados a la viña. 4) El hijo enviado. Los labradores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tenían derechos de propiedad sobre los tesoros de la viña, mientras que el dueño de la viña tenía derecho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sobre todo lo relacionado con la viña, incluyendo los frutos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y los siervos enviados a ella.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0AA93-C56A-566F-E4B1-727433B33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6"/>
            <a:ext cx="9144000" cy="41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17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05D212F-A7A8-7A14-60CA-8BF933B07282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ESPECIAL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6EB7DC-7D68-2A4D-CBC6-A8679A56277E}"/>
              </a:ext>
            </a:extLst>
          </p:cNvPr>
          <p:cNvSpPr txBox="1"/>
          <p:nvPr/>
        </p:nvSpPr>
        <p:spPr>
          <a:xfrm>
            <a:off x="0" y="523219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Arial Black" panose="020B0A04020102020204" pitchFamily="34" charset="0"/>
              </a:rPr>
              <a:t>#190 “Santo </a:t>
            </a:r>
            <a:r>
              <a:rPr lang="pt-BR" sz="2800" b="1" dirty="0" err="1">
                <a:latin typeface="Arial Black" panose="020B0A04020102020204" pitchFamily="34" charset="0"/>
              </a:rPr>
              <a:t>Espíritu</a:t>
            </a:r>
            <a:r>
              <a:rPr lang="pt-BR" sz="2800" b="1" dirty="0">
                <a:latin typeface="Arial Black" panose="020B0A04020102020204" pitchFamily="34" charset="0"/>
              </a:rPr>
              <a:t> de Cristo”.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62D256-0FA3-9AC7-0F8E-3DA765461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44000" cy="58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74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061ED62-9ED0-B9D5-0F04-C0D6E449A683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ADVERTENCIA 2: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33A4C9-BF9B-95E4-028E-86A6CA9BAB7F}"/>
              </a:ext>
            </a:extLst>
          </p:cNvPr>
          <p:cNvSpPr txBox="1"/>
          <p:nvPr/>
        </p:nvSpPr>
        <p:spPr>
          <a:xfrm>
            <a:off x="1" y="4885142"/>
            <a:ext cx="9143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 te dejes llevar por la codicia. No permitas que la codicia y el deseo de riqueza te lleven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rechazar la voluntad de Dios y a actuar de manera injusta. La codicia puede llevarte a perder lo más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importante.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C36BAE-F0D5-21C9-12AE-22F0521FB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3999" cy="434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36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61D7E2F-1B78-D0C7-F0CE-9AA83FE82309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0A5205-D214-7196-2AD0-318FE44AD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A644253-186F-DABA-5957-2519F00FAC6A}"/>
              </a:ext>
            </a:extLst>
          </p:cNvPr>
          <p:cNvSpPr txBox="1"/>
          <p:nvPr/>
        </p:nvSpPr>
        <p:spPr>
          <a:xfrm>
            <a:off x="1" y="6231468"/>
            <a:ext cx="3894666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ISLAS FIYI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47E383-46A8-2C13-1493-0E20C3BF782F}"/>
              </a:ext>
            </a:extLst>
          </p:cNvPr>
          <p:cNvSpPr txBox="1"/>
          <p:nvPr/>
        </p:nvSpPr>
        <p:spPr>
          <a:xfrm>
            <a:off x="6824133" y="1202267"/>
            <a:ext cx="1812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MOAPE</a:t>
            </a:r>
          </a:p>
        </p:txBody>
      </p:sp>
    </p:spTree>
    <p:extLst>
      <p:ext uri="{BB962C8B-B14F-4D97-AF65-F5344CB8AC3E}">
        <p14:creationId xmlns:p14="http://schemas.microsoft.com/office/powerpoint/2010/main" val="3992946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CB22B97C-035C-195E-621F-1B8CF389A569}"/>
              </a:ext>
            </a:extLst>
          </p:cNvPr>
          <p:cNvSpPr txBox="1"/>
          <p:nvPr/>
        </p:nvSpPr>
        <p:spPr>
          <a:xfrm>
            <a:off x="0" y="4517870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¿Qué cosas hicieron los labradores con el cuerpo que Dios les dio? La parábola implica que los labradores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malvados se dejaron dominar por la pasión y la violencia,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lo que les trajo consecuencias graves.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Debemos cuidar nuestros cuerpos y presentarlos como sacrificio vivo a Dios, evitando el pecado y la inmoralidad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pueden dañar nuestra relación con Dios.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B68A516-A211-94C2-A47A-84EA07917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34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26E77A8-0D36-597E-6C4E-9C36615D6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74" y="289288"/>
            <a:ext cx="6230652" cy="62794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9CFEC32-AFB5-4C51-DD61-E24B1101162B}"/>
              </a:ext>
            </a:extLst>
          </p:cNvPr>
          <p:cNvSpPr txBox="1"/>
          <p:nvPr/>
        </p:nvSpPr>
        <p:spPr>
          <a:xfrm>
            <a:off x="541866" y="1016000"/>
            <a:ext cx="2305439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INFORME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CA1547-9626-8E3E-136A-0F6B6A343B06}"/>
              </a:ext>
            </a:extLst>
          </p:cNvPr>
          <p:cNvSpPr txBox="1"/>
          <p:nvPr/>
        </p:nvSpPr>
        <p:spPr>
          <a:xfrm>
            <a:off x="6201342" y="3167390"/>
            <a:ext cx="297196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2039852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189B9F-7B65-8473-594D-728515D5A39E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ADVERTENCIA 3: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D9A290C-179D-715D-9D1B-93B3B3F03E3D}"/>
              </a:ext>
            </a:extLst>
          </p:cNvPr>
          <p:cNvSpPr txBox="1"/>
          <p:nvPr/>
        </p:nvSpPr>
        <p:spPr>
          <a:xfrm>
            <a:off x="0" y="4820901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 te dejes dominar por tus pasiones y deseos.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No permitas que tus pasiones y deseos te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lleven a actuar de manera violenta o destructiva. Esto puede dañar tus relaciones con Dios y con los demás, y puede tener graves consecuencias.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C82B6F5-566F-90F3-0E7A-2194A7C0D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3999" cy="429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63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2168B71-B1E4-FFB0-926B-79913B41E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81630" cy="68580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433C860-26E0-459B-58BF-2FF33A2EB80D}"/>
              </a:ext>
            </a:extLst>
          </p:cNvPr>
          <p:cNvSpPr txBox="1"/>
          <p:nvPr/>
        </p:nvSpPr>
        <p:spPr>
          <a:xfrm>
            <a:off x="37630" y="5063066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4027693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DAA204C-7AEE-5ECD-F188-22A7D0044276}"/>
              </a:ext>
            </a:extLst>
          </p:cNvPr>
          <p:cNvSpPr txBox="1"/>
          <p:nvPr/>
        </p:nvSpPr>
        <p:spPr>
          <a:xfrm>
            <a:off x="0" y="3620169"/>
            <a:ext cx="9144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¿Los labradores usaron correctamente sus talentos?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parte si y en parte no. En el caso de la 1) Fuerza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física: Los labradores la usaron para trabajar en la viña,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pero también la usaron para golpear y matar a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siervos e hijo del dueño. 2) Habilidades agrícolas: la usaron para cultivar y cuidar la viña. 3) Capacidad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planificar y ejecutar: Los labradores planificaron bien los tiempos del arado, siembra, cuidados y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cosecha de la viña, pero también ejecutaron un plan para llevar a cabo el asesinato del hijo del dueño.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256124-BE63-763C-713B-223C6A078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362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21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EC32B04-6371-8D0F-63D0-CB2F3C42191F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ADVERTENCIA 4: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69BC169-9915-3406-7D74-D929704B5486}"/>
              </a:ext>
            </a:extLst>
          </p:cNvPr>
          <p:cNvSpPr txBox="1"/>
          <p:nvPr/>
        </p:nvSpPr>
        <p:spPr>
          <a:xfrm>
            <a:off x="-1" y="4803969"/>
            <a:ext cx="9143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 desperdicies tus dones. No permitas que tus dones y talentos se desperdicien por falta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uso o por utilizarlos para fines egoístas.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Debes utilizar tus dones para producir frutos espirituales y servir a Dios y a los demás.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808885-A43B-D4B8-246C-A15B67A99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2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03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B44CD54-595B-AB08-D6F8-9F77B05C3F7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3BA9EB-E644-E8C5-317E-5FBF06D6C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18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4EF110-A4F3-B3FB-6378-C673F8770397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47A2F4-D3E2-F48F-EF42-68E31B2E5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130800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39A4E95-C534-D899-8A63-53D363A3904D}"/>
              </a:ext>
            </a:extLst>
          </p:cNvPr>
          <p:cNvSpPr txBox="1"/>
          <p:nvPr/>
        </p:nvSpPr>
        <p:spPr>
          <a:xfrm>
            <a:off x="5130800" y="646330"/>
            <a:ext cx="4013200" cy="3046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latin typeface="Arial Black" panose="020B0A04020102020204" pitchFamily="34" charset="0"/>
              </a:rPr>
              <a:t>BRILLAR COMO LUCES EN LA NOCHE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15FD84-F67C-481E-4AD8-3A903D563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799" y="3693317"/>
            <a:ext cx="4013200" cy="316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63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BD56AF9-5C2E-E6E9-A71F-8B153A0EEAAE}"/>
              </a:ext>
            </a:extLst>
          </p:cNvPr>
          <p:cNvSpPr txBox="1"/>
          <p:nvPr/>
        </p:nvSpPr>
        <p:spPr>
          <a:xfrm>
            <a:off x="0" y="4851276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tiempo del fin, recordemos las advertencias cruciales para dar los frutos que Dios espera: no te dejes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engañar por la demora, no te dejes llevar por la codicia,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no te dejes dominar por tus pasiones y deseos,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y no desperdicies tus dones. ¡Tomemos juntos la decisión de dar frutos para la gloria del Señor!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9B876E4-7495-CF98-62F0-5D14F0327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98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3BF06BB-4EAF-A098-A0B6-738451B84BAB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091053-B98B-6C64-0A45-99E6423B5BFA}"/>
              </a:ext>
            </a:extLst>
          </p:cNvPr>
          <p:cNvSpPr txBox="1"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#610 “Escuchamos tu llamada”.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F5F509-2534-2088-595E-B83B9F4B6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67951"/>
            <a:ext cx="9143999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44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94E48E2-7B15-B50A-0809-7DC0B254C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54775" cy="633478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B3CF036-0074-4F96-ACDD-F1531E23DB2A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D085F8D-905D-D502-F2A4-CCE134ABDAE7}"/>
              </a:ext>
            </a:extLst>
          </p:cNvPr>
          <p:cNvSpPr txBox="1"/>
          <p:nvPr/>
        </p:nvSpPr>
        <p:spPr>
          <a:xfrm>
            <a:off x="994834" y="1046439"/>
            <a:ext cx="687916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Amado Padre celestial, en este tiempo del fin, te pedimos que nos ayudes a recordar tus advertencias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cruciales y a vivir de acuerdo con tu voluntad. Ayúdanos a tomar la decisión de dar frutos para tu gloria,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a vivir cada día de manera que te agrade. Que nuestra vida sea un reflejo de tu amor y tu gracia, y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podamos ser testigos efectivos de tu poder y tu misericordia en este mundo. En el nombre de Jesús, te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pedimos esto. Amén. </a:t>
            </a:r>
          </a:p>
        </p:txBody>
      </p:sp>
    </p:spTree>
    <p:extLst>
      <p:ext uri="{BB962C8B-B14F-4D97-AF65-F5344CB8AC3E}">
        <p14:creationId xmlns:p14="http://schemas.microsoft.com/office/powerpoint/2010/main" val="1791717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1461893-63CF-7C1A-AB21-AAF4A544A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5CADF24-ADD6-9D73-B761-C834CD394077}"/>
              </a:ext>
            </a:extLst>
          </p:cNvPr>
          <p:cNvSpPr txBox="1"/>
          <p:nvPr/>
        </p:nvSpPr>
        <p:spPr>
          <a:xfrm>
            <a:off x="152400" y="6333066"/>
            <a:ext cx="2777067" cy="5249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21534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B76E80-B4E1-291A-9E7D-9821F388D2D1}"/>
              </a:ext>
            </a:extLst>
          </p:cNvPr>
          <p:cNvSpPr txBox="1"/>
          <p:nvPr/>
        </p:nvSpPr>
        <p:spPr>
          <a:xfrm>
            <a:off x="0" y="400109"/>
            <a:ext cx="9144000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#71 “Cada cosa hermosa”, #350 “Andando en la luz de Dios”.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BAD27F-0CAF-7DB1-BEFD-AC0B3A927ECB}"/>
              </a:ext>
            </a:extLst>
          </p:cNvPr>
          <p:cNvSpPr txBox="1"/>
          <p:nvPr/>
        </p:nvSpPr>
        <p:spPr>
          <a:xfrm>
            <a:off x="0" y="-1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C0BE58-4F14-2DAC-3DC9-6BA637133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219"/>
            <a:ext cx="9144000" cy="605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54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901258F-8CFD-C35F-6C5D-7E0F1CB9FBD8}"/>
              </a:ext>
            </a:extLst>
          </p:cNvPr>
          <p:cNvSpPr txBox="1"/>
          <p:nvPr/>
        </p:nvSpPr>
        <p:spPr>
          <a:xfrm>
            <a:off x="0" y="5042118"/>
            <a:ext cx="9144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Padre, gracias por el tiempo que nos das, ayúdanos a ocuparlo de tal manera que podamos dar frutos para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gloria de tu nombre.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4521F56-AB97-6317-652A-0F9E8686C7AE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1D147B-ED62-26E8-2078-8FA3669F1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219"/>
            <a:ext cx="9037798" cy="45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32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5817447-A7C5-78AB-0CD8-AD22E599C21F}"/>
              </a:ext>
            </a:extLst>
          </p:cNvPr>
          <p:cNvSpPr txBox="1"/>
          <p:nvPr/>
        </p:nvSpPr>
        <p:spPr>
          <a:xfrm>
            <a:off x="-130628" y="491900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2 Corintios 5:10 (RV95) “Porque es necesario que todos nosotros comparezcamos ante el tribunal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Cristo, para que cada uno reciba según lo que haya hecho mientras estaba en el cuerpo,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sea bueno o sea malo.”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0290F8F-8202-C5D3-8A57-4B8F10692B58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586198-600B-87E6-063D-FC95838F0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45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24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87E55C2-47CB-719D-B507-677B53A22136}"/>
              </a:ext>
            </a:extLst>
          </p:cNvPr>
          <p:cNvSpPr txBox="1"/>
          <p:nvPr/>
        </p:nvSpPr>
        <p:spPr>
          <a:xfrm>
            <a:off x="0" y="520813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Reflexionar acerca de las 4 advertencias que encontramos en la parábola de los labradores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malvados. Y entender cuáles son los frutos que Dios espera de nosotros como sus siervos/hijos amados.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89C5EB9-8C1F-98F2-B485-F3A4C7999EE6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6FFA212-5F1A-4C92-8308-76001F778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4"/>
            <a:ext cx="9144000" cy="474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38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62E7C3-5CD9-9B58-D064-43445FA06DF1}"/>
              </a:ext>
            </a:extLst>
          </p:cNvPr>
          <p:cNvSpPr txBox="1"/>
          <p:nvPr/>
        </p:nvSpPr>
        <p:spPr>
          <a:xfrm>
            <a:off x="0" y="415138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tiempo del fin la mayordomía sigue teniendo un papel crucial en la vida de cada Hijo de Dios, puesto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llega a ser un asunto decisivo en la salvación de cada ser humano. “Porque es necesario que todos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nosotros comparezcamos ante el tribunal de Cristo,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que cada uno reciba según lo que haya hecho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mientras estaba en el cuerpo, sea bueno o sea malo.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(2 Corintios 5:10)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806C14-6D2B-E76D-4527-F1E7EA1F2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866"/>
            <a:ext cx="9143999" cy="415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70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E2D01AD-845E-FA90-7F03-B065A4BE7EFE}"/>
              </a:ext>
            </a:extLst>
          </p:cNvPr>
          <p:cNvSpPr txBox="1"/>
          <p:nvPr/>
        </p:nvSpPr>
        <p:spPr>
          <a:xfrm>
            <a:off x="0" y="4868643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Puesto que lo que hagamos mientras estamos en vida, influirá en lo que hayamos de recibir cuando Cristo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vuelva (vida o muerte), durante este programa analizaremos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4 advertencias en la parábola de los labradores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malvados (Mt. 21:33-46; Mr. 12:1-12; </a:t>
            </a:r>
            <a:r>
              <a:rPr lang="es-MX" sz="2000" b="1" dirty="0" err="1">
                <a:latin typeface="Arial Black" panose="020B0A04020102020204" pitchFamily="34" charset="0"/>
              </a:rPr>
              <a:t>Lc</a:t>
            </a:r>
            <a:r>
              <a:rPr lang="es-MX" sz="2000" b="1" dirty="0">
                <a:latin typeface="Arial Black" panose="020B0A04020102020204" pitchFamily="34" charset="0"/>
              </a:rPr>
              <a:t>. 20:9-19)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procurar dar los frutos que Dios espera.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9773BD-25D1-0BE2-2F3F-977806453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6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63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64C3170-987A-0F7D-CA39-48F92BE74918}"/>
              </a:ext>
            </a:extLst>
          </p:cNvPr>
          <p:cNvSpPr txBox="1"/>
          <p:nvPr/>
        </p:nvSpPr>
        <p:spPr>
          <a:xfrm>
            <a:off x="0" y="475732"/>
            <a:ext cx="9144000" cy="400110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#531 “La familia de Dios”.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B62A62-2A2A-C913-FE0C-ABBA122FFD7F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DE88ED-6E42-D86B-91FB-FC041D953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908"/>
            <a:ext cx="9154512" cy="596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009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1154</TotalTime>
  <Words>1097</Words>
  <Application>Microsoft Office PowerPoint</Application>
  <PresentationFormat>Presentación en pantalla (4:3)</PresentationFormat>
  <Paragraphs>93</Paragraphs>
  <Slides>27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13</cp:revision>
  <dcterms:created xsi:type="dcterms:W3CDTF">2026-01-26T23:27:04Z</dcterms:created>
  <dcterms:modified xsi:type="dcterms:W3CDTF">2026-01-27T18:42:00Z</dcterms:modified>
</cp:coreProperties>
</file>