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7" r:id="rId5"/>
    <p:sldId id="259" r:id="rId6"/>
    <p:sldId id="260" r:id="rId7"/>
    <p:sldId id="262" r:id="rId8"/>
    <p:sldId id="265" r:id="rId9"/>
    <p:sldId id="266" r:id="rId10"/>
    <p:sldId id="267" r:id="rId11"/>
    <p:sldId id="263" r:id="rId12"/>
    <p:sldId id="268" r:id="rId13"/>
    <p:sldId id="269" r:id="rId14"/>
    <p:sldId id="270" r:id="rId15"/>
    <p:sldId id="271" r:id="rId16"/>
    <p:sldId id="273" r:id="rId17"/>
    <p:sldId id="274" r:id="rId18"/>
    <p:sldId id="272" r:id="rId19"/>
    <p:sldId id="275" r:id="rId20"/>
    <p:sldId id="276" r:id="rId21"/>
    <p:sldId id="277" r:id="rId22"/>
    <p:sldId id="280" r:id="rId23"/>
    <p:sldId id="278" r:id="rId24"/>
    <p:sldId id="281" r:id="rId25"/>
    <p:sldId id="282" r:id="rId26"/>
    <p:sldId id="283" r:id="rId27"/>
    <p:sldId id="284" r:id="rId28"/>
    <p:sldId id="279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99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572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411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86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885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6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766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252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003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703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950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51C4D-9F57-4D38-8F80-35233EAF3C73}" type="datetimeFigureOut">
              <a:rPr lang="es-MX" smtClean="0"/>
              <a:t>31/12/2025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9D2D4-3C6A-4980-9959-6996A2FB039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905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ED392B-6062-C464-69A4-480279086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91" y="5334000"/>
            <a:ext cx="1400128" cy="140012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4C6460F-CDC4-C563-FD09-A254A9E6C912}"/>
              </a:ext>
            </a:extLst>
          </p:cNvPr>
          <p:cNvSpPr txBox="1"/>
          <p:nvPr/>
        </p:nvSpPr>
        <p:spPr>
          <a:xfrm>
            <a:off x="1588168" y="55630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7E3E04-B7DB-CCB1-2024-5145DC5DAE93}"/>
              </a:ext>
            </a:extLst>
          </p:cNvPr>
          <p:cNvSpPr txBox="1"/>
          <p:nvPr/>
        </p:nvSpPr>
        <p:spPr>
          <a:xfrm>
            <a:off x="-1" y="-28493"/>
            <a:ext cx="914399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“SIGUIENTE GENERACIÓN”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955FA9E-8B54-508B-3FDC-148FFFE13047}"/>
              </a:ext>
            </a:extLst>
          </p:cNvPr>
          <p:cNvSpPr txBox="1"/>
          <p:nvPr/>
        </p:nvSpPr>
        <p:spPr>
          <a:xfrm>
            <a:off x="0" y="556282"/>
            <a:ext cx="914399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Dios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A52128-6366-9A25-122B-42029E87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17946"/>
            <a:ext cx="9143997" cy="43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23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C1FFC93-B42F-AFD7-0539-77F90E08A595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B8EE45-7D94-CABD-011A-78C1C04A6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292"/>
            <a:ext cx="9144000" cy="630670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6C25C7F-3283-7159-E4BF-38B087E1C52A}"/>
              </a:ext>
            </a:extLst>
          </p:cNvPr>
          <p:cNvSpPr txBox="1"/>
          <p:nvPr/>
        </p:nvSpPr>
        <p:spPr>
          <a:xfrm>
            <a:off x="300790" y="1211655"/>
            <a:ext cx="472038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rgbClr val="FF99FF"/>
                </a:solidFill>
                <a:latin typeface="Arial Black" panose="020B0A04020102020204" pitchFamily="34" charset="0"/>
              </a:rPr>
              <a:t>Oración por la Preparación de la Siguiente Generación. </a:t>
            </a:r>
          </a:p>
          <a:p>
            <a:pPr algn="ctr"/>
            <a:r>
              <a:rPr lang="es-MX" sz="2000" b="1" dirty="0">
                <a:solidFill>
                  <a:srgbClr val="FF99FF"/>
                </a:solidFill>
                <a:latin typeface="Arial Black" panose="020B0A04020102020204" pitchFamily="34" charset="0"/>
              </a:rPr>
              <a:t>Padre celestial, te pedimos que nos guíes y nos capacites para preparar a la siguiente generación para predicar tu palabra y hacer discípulos en todas las naciones. Ayuda a los padres, maestros y líderes a ser modelos a seguir y a enseñar a los jóvenes a amar </a:t>
            </a:r>
          </a:p>
          <a:p>
            <a:pPr algn="ctr"/>
            <a:r>
              <a:rPr lang="es-MX" sz="2000" b="1" dirty="0">
                <a:solidFill>
                  <a:srgbClr val="FF99FF"/>
                </a:solidFill>
                <a:latin typeface="Arial Black" panose="020B0A04020102020204" pitchFamily="34" charset="0"/>
              </a:rPr>
              <a:t>y servir a Dios con todo su corazón, alma, mente y fuerza. Lo pedimos en el nombre de Cristo Jesús. </a:t>
            </a:r>
          </a:p>
          <a:p>
            <a:pPr algn="ctr"/>
            <a:r>
              <a:rPr lang="es-MX" sz="2000" b="1" dirty="0">
                <a:solidFill>
                  <a:srgbClr val="FF99FF"/>
                </a:solidFill>
                <a:latin typeface="Arial Black" panose="020B0A04020102020204" pitchFamily="34" charset="0"/>
              </a:rPr>
              <a:t>Amén </a:t>
            </a:r>
          </a:p>
        </p:txBody>
      </p:sp>
    </p:spTree>
    <p:extLst>
      <p:ext uri="{BB962C8B-B14F-4D97-AF65-F5344CB8AC3E}">
        <p14:creationId xmlns:p14="http://schemas.microsoft.com/office/powerpoint/2010/main" val="3982595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A29038-89E0-E83D-62B7-14C0982FD33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8AF704-942F-07EA-3CE0-22D72562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5591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3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C0B332D-A268-ECC9-A563-AF02DBD7D85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77E5C6-790A-376D-BEB8-CB323114761A}"/>
              </a:ext>
            </a:extLst>
          </p:cNvPr>
          <p:cNvSpPr txBox="1"/>
          <p:nvPr/>
        </p:nvSpPr>
        <p:spPr>
          <a:xfrm>
            <a:off x="-1" y="584773"/>
            <a:ext cx="91439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EVANGELISMO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EEB1F2-A9DB-1E24-129F-FAB23431368F}"/>
              </a:ext>
            </a:extLst>
          </p:cNvPr>
          <p:cNvSpPr txBox="1"/>
          <p:nvPr/>
        </p:nvSpPr>
        <p:spPr>
          <a:xfrm>
            <a:off x="0" y="6321352"/>
            <a:ext cx="9144001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ACTOS DE AMOR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A132D7-685D-1AA0-7BAF-DDAE895C2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967"/>
            <a:ext cx="9143998" cy="52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9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9D9A0EA-9218-E69D-B754-ABF45CE97EC2}"/>
              </a:ext>
            </a:extLst>
          </p:cNvPr>
          <p:cNvSpPr txBox="1"/>
          <p:nvPr/>
        </p:nvSpPr>
        <p:spPr>
          <a:xfrm>
            <a:off x="0" y="472312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rapidez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que nos olvidamos de Dios es absurda. Él nos ama, y nosotros, apenas tenemos la oportunidad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escapamos, nos escondemos, nos alejamos. No somos originales en esta postura. Desde Adán y Eva,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ser humano viene haciendo exactamente lo mismo.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F7421EA-52E3-6B3B-3373-F7001064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7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808D81-3ABC-42E4-711A-347C2C8FFD01}"/>
              </a:ext>
            </a:extLst>
          </p:cNvPr>
          <p:cNvSpPr txBox="1"/>
          <p:nvPr/>
        </p:nvSpPr>
        <p:spPr>
          <a:xfrm>
            <a:off x="0" y="4743453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más extraño es que cada vez que nos alejamos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las cosas terminan mal; pero seguimos, caprichosamente, en la misma dirección de ignorar todo y cada gesto de amor que Dios expresó por nosotros.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93156A-E835-904D-2994-1BA99C194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4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ECB2176-9384-0C4E-8E42-A5B8EBC666E3}"/>
              </a:ext>
            </a:extLst>
          </p:cNvPr>
          <p:cNvSpPr txBox="1"/>
          <p:nvPr/>
        </p:nvSpPr>
        <p:spPr>
          <a:xfrm>
            <a:off x="0" y="4358443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Sabemos que la “jugada” terminará mal, pero de todos modos volvemos a repetirla.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enemigo de Dios y el nuestro no es creativo.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Es, más bien, un poco persistente. Las tentaciones no son nuevas, son las mismas que te vienen acompañando desde hace tiempo.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A98C6B-BBD0-86AE-1DB0-BD50AD663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3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ACBFE0-B12F-9589-5AF1-999A916FCD7F}"/>
              </a:ext>
            </a:extLst>
          </p:cNvPr>
          <p:cNvSpPr txBox="1"/>
          <p:nvPr/>
        </p:nvSpPr>
        <p:spPr>
          <a:xfrm>
            <a:off x="0" y="4737574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enemigo no aparece con nuevas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extrañas opciones de pecado, son siempre las mismas. No pierde tiempo intentando hacerte caer en nuevos pecados, porque ya con los viejos te tiene en sus manos.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6700B0-FDD9-66E8-484C-3157981D6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474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0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9045C5-2E78-FC32-FC50-A28C5F9E3B7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ESPECIAL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F3D1EC-C559-D1E8-27A1-A3CD8C296685}"/>
              </a:ext>
            </a:extLst>
          </p:cNvPr>
          <p:cNvSpPr txBox="1"/>
          <p:nvPr/>
        </p:nvSpPr>
        <p:spPr>
          <a:xfrm>
            <a:off x="-1" y="52322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#160 “Viene otra vez nuestro Salvador”.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B66CD0-0E25-D057-4AB6-6DAC07B2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5"/>
            <a:ext cx="9144001" cy="59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74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94ADF3C-F9EF-044F-FD9C-E7AAB6A7ABC6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¡Qué hermoso es poder traer al pensamiento la esperanza que hay en nuestro pueblo adventista! 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generación tiene motivos diversos, lo hace con palabras o incluso expresiones diferentes, pero unidos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propósito de reconocer la bondad de Dios, de adorarlo y servirlo.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61DC7C-8B67-FEEC-255F-B98AEC7B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41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139E835-18CE-4F1E-9536-31833F779FA2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F0E272-53F6-F191-6201-712597CF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3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8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ACC3B3-36C3-FBDB-602E-5C01E94D2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7AE692-820D-FEE8-5B19-83D15D8990BD}"/>
              </a:ext>
            </a:extLst>
          </p:cNvPr>
          <p:cNvSpPr txBox="1"/>
          <p:nvPr/>
        </p:nvSpPr>
        <p:spPr>
          <a:xfrm>
            <a:off x="-1" y="5133474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193430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684FA0C-575E-B6A0-FBFB-7124F241DC55}"/>
              </a:ext>
            </a:extLst>
          </p:cNvPr>
          <p:cNvSpPr txBox="1"/>
          <p:nvPr/>
        </p:nvSpPr>
        <p:spPr>
          <a:xfrm>
            <a:off x="0" y="526837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Satanás no le interesa para nada tu salvación.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único que le interesa es ver llorar el corazón del Padre. Si para eso te tiene que hacer caer, lo hace. Tú no eres importante para él.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B0A35B-BCEA-718E-BD16-07CA87107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B0B14F-7D0E-F00E-CEA1-C22721314FE8}"/>
              </a:ext>
            </a:extLst>
          </p:cNvPr>
          <p:cNvSpPr txBox="1"/>
          <p:nvPr/>
        </p:nvSpPr>
        <p:spPr>
          <a:xfrm>
            <a:off x="5710989" y="433137"/>
            <a:ext cx="343301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así estamos. Jugando a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escondidas con Dios y siendo encontrados por el enemigo, que nos hace caer una vez más en la misma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trampa, para luego decirnos que no podemos volver a los brazos del Padre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(¡qué poco inteligentes que somos!). Lo peor de todo es que, a pesar de todo lo que sabemos (teóricamente) sobre Dios, seguimos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creyendo en la mentira del engañador.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1DDF90-B0B5-7118-2DC8-37278F3C0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0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0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7868BC-7827-E7B0-7AD2-749270DB4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24C661-403F-6350-FB3E-FBB09E61C02B}"/>
              </a:ext>
            </a:extLst>
          </p:cNvPr>
          <p:cNvSpPr txBox="1"/>
          <p:nvPr/>
        </p:nvSpPr>
        <p:spPr>
          <a:xfrm>
            <a:off x="561109" y="411171"/>
            <a:ext cx="80675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El informe secretarial nos muestra si la siguiente generación se está preparando para el encuentro con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nuestro Dios y para el cumplimiento de la misión</a:t>
            </a:r>
          </a:p>
        </p:txBody>
      </p:sp>
    </p:spTree>
    <p:extLst>
      <p:ext uri="{BB962C8B-B14F-4D97-AF65-F5344CB8AC3E}">
        <p14:creationId xmlns:p14="http://schemas.microsoft.com/office/powerpoint/2010/main" val="3063328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535258-D6FD-B4B9-796A-6C7641BD7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06" y="275770"/>
            <a:ext cx="6229494" cy="62774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9FB5CE-7430-2EB6-A018-8341B1CD9A5F}"/>
              </a:ext>
            </a:extLst>
          </p:cNvPr>
          <p:cNvSpPr txBox="1"/>
          <p:nvPr/>
        </p:nvSpPr>
        <p:spPr>
          <a:xfrm>
            <a:off x="682171" y="478971"/>
            <a:ext cx="13338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C5AA72-F03C-FA7E-4006-9421692ADA05}"/>
              </a:ext>
            </a:extLst>
          </p:cNvPr>
          <p:cNvSpPr txBox="1"/>
          <p:nvPr/>
        </p:nvSpPr>
        <p:spPr>
          <a:xfrm>
            <a:off x="5665254" y="1125302"/>
            <a:ext cx="3372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SECRETARIAL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E8DBCA-B1E4-7270-0B49-D3753B7D6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05" y="4458880"/>
            <a:ext cx="1847730" cy="184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38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715C2C-A05E-BA1F-1C5C-5C0059B98CBF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DCD77B-4B60-9401-9A11-729B59B12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7035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8F8F8B-FA6F-8B48-0A7F-7974B6239DE9}"/>
              </a:ext>
            </a:extLst>
          </p:cNvPr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Guardar la Palabra de Dios en el corazón fortalece nuestra fe y nos equipa para enseñar a otros. Cuando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memorizamos y repetimos juntos, creamos puentes espirituales entre generaciones. </a:t>
            </a:r>
          </a:p>
        </p:txBody>
      </p:sp>
    </p:spTree>
    <p:extLst>
      <p:ext uri="{BB962C8B-B14F-4D97-AF65-F5344CB8AC3E}">
        <p14:creationId xmlns:p14="http://schemas.microsoft.com/office/powerpoint/2010/main" val="1398455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D73002-B785-733B-90EA-85A8FF58473A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REPASO DE LA LECCIÓN # 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16597D-7DA1-EA59-378E-756EF9B7B6CC}"/>
              </a:ext>
            </a:extLst>
          </p:cNvPr>
          <p:cNvSpPr txBox="1"/>
          <p:nvPr/>
        </p:nvSpPr>
        <p:spPr>
          <a:xfrm>
            <a:off x="4910667" y="646330"/>
            <a:ext cx="4233333" cy="31700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PERSEGUIDOS</a:t>
            </a:r>
            <a:r>
              <a:rPr lang="es-MX" sz="4400" b="1" dirty="0">
                <a:latin typeface="Arial Black" panose="020B0A04020102020204" pitchFamily="34" charset="0"/>
              </a:rPr>
              <a:t>,</a:t>
            </a:r>
            <a:r>
              <a:rPr lang="es-MX" sz="4000" b="1" dirty="0">
                <a:latin typeface="Arial Black" panose="020B0A04020102020204" pitchFamily="34" charset="0"/>
              </a:rPr>
              <a:t> PERO NO OLVIDADOS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744ACE-F3CA-F7A1-D680-4614373F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4910667" cy="62116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F5C62F-4F79-6BA2-B07B-9778827B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67" y="3816428"/>
            <a:ext cx="4262959" cy="30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3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B41476-A423-CD25-AF39-CA7F5DC525D6}"/>
              </a:ext>
            </a:extLst>
          </p:cNvPr>
          <p:cNvSpPr txBox="1"/>
          <p:nvPr/>
        </p:nvSpPr>
        <p:spPr>
          <a:xfrm>
            <a:off x="0" y="16936"/>
            <a:ext cx="9144000" cy="52322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70E20-AEBD-A31C-23BF-009AA863506F}"/>
              </a:ext>
            </a:extLst>
          </p:cNvPr>
          <p:cNvSpPr txBox="1"/>
          <p:nvPr/>
        </p:nvSpPr>
        <p:spPr>
          <a:xfrm>
            <a:off x="1" y="4910985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historia de la nueva generación de Israel está en la Biblia para darnos la seguridad de que Dios nos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ama, a pesar de nuestros errores; pero también de que espera nuestro arrepentimiento y nuestra confesión para poder salvarnos.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46704B-4DD2-0CEC-3198-5EFAE9EB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156"/>
            <a:ext cx="9143998" cy="43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85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D19F7D-5F1B-DB8E-657A-651AD92E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BA60398-9EF3-8C7D-4FE9-17FB538148D5}"/>
              </a:ext>
            </a:extLst>
          </p:cNvPr>
          <p:cNvSpPr txBox="1"/>
          <p:nvPr/>
        </p:nvSpPr>
        <p:spPr>
          <a:xfrm>
            <a:off x="4058654" y="644695"/>
            <a:ext cx="46842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Mientras actuemos,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día tras día, como quien “no conoce a Jehová ni las obras que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él hizo”, la tarea de salvación queda truncada, imposibilitada. Nuestra decisión es la única fuerza del universo que ata de manos al Creador.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Él te quiere salvar.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¿Lo dejarás? </a:t>
            </a:r>
          </a:p>
        </p:txBody>
      </p:sp>
    </p:spTree>
    <p:extLst>
      <p:ext uri="{BB962C8B-B14F-4D97-AF65-F5344CB8AC3E}">
        <p14:creationId xmlns:p14="http://schemas.microsoft.com/office/powerpoint/2010/main" val="1797400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24F6E80-132A-36EE-9642-18241D5F2F74}"/>
              </a:ext>
            </a:extLst>
          </p:cNvPr>
          <p:cNvSpPr txBox="1"/>
          <p:nvPr/>
        </p:nvSpPr>
        <p:spPr>
          <a:xfrm>
            <a:off x="0" y="586692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#169 “Cuando suene la trompeta”.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35D041-5035-2AB4-540F-C33248019886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87531B-2536-8A23-1578-041307D25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9912"/>
            <a:ext cx="91439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1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3B955DF-124D-BB5E-A93D-5968907FC576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7D0BA5-5F96-ABD9-8596-F56FFA453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5627"/>
            <a:ext cx="9143999" cy="633478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4F9DE6-7D5D-1C40-42DE-844ADDF53828}"/>
              </a:ext>
            </a:extLst>
          </p:cNvPr>
          <p:cNvSpPr txBox="1"/>
          <p:nvPr/>
        </p:nvSpPr>
        <p:spPr>
          <a:xfrm>
            <a:off x="0" y="555627"/>
            <a:ext cx="5213684" cy="686341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Amante padre celestial, danos sabiduría y discernimiento para tomar decisiones que te agraden y para vivir de acuerdo con tus principios y valores.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Que la siguiente generación sea una generación que conozca y ame a Dios, y que sea usada por ti para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llevar esperanza y salvación a un mundo necesitado. Te pedimos que nos des un corazón dispuesto a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servirte y a seguir tus caminos. concédenos valentía y confianza para compartir tu palabra con otros.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Les guíes en su crecimiento espiritual y les des una profunda relación contigo. Lo pedimos en el nombre de Cristo Jesús Amén.</a:t>
            </a:r>
          </a:p>
          <a:p>
            <a:pPr algn="ctr"/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6FA27A3-7D58-1896-534C-21E48FD1680B}"/>
              </a:ext>
            </a:extLst>
          </p:cNvPr>
          <p:cNvSpPr txBox="1"/>
          <p:nvPr/>
        </p:nvSpPr>
        <p:spPr>
          <a:xfrm>
            <a:off x="-1" y="0"/>
            <a:ext cx="914400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ALABANZA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02917B-C65C-5C34-969B-11B2A21D1BED}"/>
              </a:ext>
            </a:extLst>
          </p:cNvPr>
          <p:cNvSpPr txBox="1"/>
          <p:nvPr/>
        </p:nvSpPr>
        <p:spPr>
          <a:xfrm>
            <a:off x="-1" y="461665"/>
            <a:ext cx="9144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#368 “Padre amado”; #168 “El Rey que viene”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#259 “Mi espíritu alma y cuerpo.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BE14316-D58A-D4EA-4F16-B57C0579E34E}"/>
              </a:ext>
            </a:extLst>
          </p:cNvPr>
          <p:cNvSpPr txBox="1"/>
          <p:nvPr/>
        </p:nvSpPr>
        <p:spPr>
          <a:xfrm>
            <a:off x="-1" y="4485508"/>
            <a:ext cx="9143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alabanzas son un acto de adoración para nuestro Dios (no son para rellenar el programa). Con dos 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tres personas que ya hayan llegado se cumple lo que Jesús dijo: "Porque donde están dos o tres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congregados en mi nombre, allí estoy yo en medio de ellos" Mateo 18:20.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77EC88-4C62-B5E3-B269-34FFB7114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2"/>
            <a:ext cx="9143998" cy="319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00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1FA35F-555C-2EE0-F4AF-B22A4224D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91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DAC179F-F6D7-14C6-672E-54BDBD848482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Reflexionar sobre lo importante que son los jóvenes en el desarrollo de las actividades propias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iglesia y lo significativo que es, que las generaciones actuales preparen a las generaciones futuras.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FEAFBF-170F-7188-F7A8-9ED9135B96BE}"/>
              </a:ext>
            </a:extLst>
          </p:cNvPr>
          <p:cNvSpPr txBox="1"/>
          <p:nvPr/>
        </p:nvSpPr>
        <p:spPr>
          <a:xfrm>
            <a:off x="-1" y="-1"/>
            <a:ext cx="914399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FCEAC1E-0BFF-4AAB-47E9-EBD514538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3998" cy="43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0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30DB15-3253-6948-6A12-E9367134285A}"/>
              </a:ext>
            </a:extLst>
          </p:cNvPr>
          <p:cNvSpPr txBox="1"/>
          <p:nvPr/>
        </p:nvSpPr>
        <p:spPr>
          <a:xfrm>
            <a:off x="0" y="4406570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programa es enfocado a la juventud y su papel en la iglesia, dirigido por jóvenes y para jóvenes.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Es fundamental que las generaciones actuales preparen a las generaciones futuras en varios aspectos: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Transmisión de valores y creencias;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B3F2C76-A8A1-6BF5-8B3D-13E839D55F35}"/>
              </a:ext>
            </a:extLst>
          </p:cNvPr>
          <p:cNvSpPr txBox="1"/>
          <p:nvPr/>
        </p:nvSpPr>
        <p:spPr>
          <a:xfrm>
            <a:off x="0" y="16042"/>
            <a:ext cx="9144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1BB444-37E2-6757-9CB1-CCF60919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7707"/>
            <a:ext cx="9144000" cy="39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6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0EFCC2-CF4A-DB62-E7B9-F599A2B9C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BC28D5-4375-C83C-6151-573666166B6C}"/>
              </a:ext>
            </a:extLst>
          </p:cNvPr>
          <p:cNvSpPr txBox="1"/>
          <p:nvPr/>
        </p:nvSpPr>
        <p:spPr>
          <a:xfrm>
            <a:off x="2406315" y="445765"/>
            <a:ext cx="4924927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Es importante que las generaciones actuales compartan sus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habilidades y conocimientos con las generaciones futuras para que puedan crecer y desarrollarse de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manera efectiva; Las generaciones actuales sirven como modelos a seguir para las generaciones futuras,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por lo que es importante demostrar comportamientos positivos y responsables. Al preparar a las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generaciones futuras, podemos asegurarnos de que estén equipadas para tener éxito y hacer una diferencia </a:t>
            </a:r>
          </a:p>
          <a:p>
            <a:pPr algn="ctr"/>
            <a:r>
              <a:rPr lang="es-MX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positiva en el mundo. </a:t>
            </a:r>
          </a:p>
        </p:txBody>
      </p:sp>
    </p:spTree>
    <p:extLst>
      <p:ext uri="{BB962C8B-B14F-4D97-AF65-F5344CB8AC3E}">
        <p14:creationId xmlns:p14="http://schemas.microsoft.com/office/powerpoint/2010/main" val="374061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19E2FB-2E2A-A24E-CCA6-5AE586DE8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DB4BD9-73B8-CC98-B804-7FFAAFBB55EE}"/>
              </a:ext>
            </a:extLst>
          </p:cNvPr>
          <p:cNvSpPr txBox="1"/>
          <p:nvPr/>
        </p:nvSpPr>
        <p:spPr>
          <a:xfrm>
            <a:off x="2394284" y="612843"/>
            <a:ext cx="485674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Nos alegra que se unan a nosotros en este emocionante viaje de crecimiento espiritual y descubrimiento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de la palabra de Dios.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En esta ocasión, nos enfocaremos en el lema "Siguiente Generación", inspirados en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el texto bíblico de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Jueces 2:10, que nos recuerda la importancia de transmitir la fe y la herencia espiritual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 las generaciones futuras. </a:t>
            </a:r>
          </a:p>
        </p:txBody>
      </p:sp>
    </p:spTree>
    <p:extLst>
      <p:ext uri="{BB962C8B-B14F-4D97-AF65-F5344CB8AC3E}">
        <p14:creationId xmlns:p14="http://schemas.microsoft.com/office/powerpoint/2010/main" val="10474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F86E02-7C4D-5E2A-3B49-8FA9F4C34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8E1F011-AF98-D14A-6639-34AFEEA5A960}"/>
              </a:ext>
            </a:extLst>
          </p:cNvPr>
          <p:cNvSpPr txBox="1"/>
          <p:nvPr/>
        </p:nvSpPr>
        <p:spPr>
          <a:xfrm>
            <a:off x="1895303" y="195317"/>
            <a:ext cx="575240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Estamos emocionados de explorar juntos cómo podemos ser parte de la siguiente generación que conoce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y ama a Dios, y que hace una diferencia en el mundo. Únanse a nosotros en esta aventura espiritual y descubran cómo pueden hacer una diferencia en su vida y en la de los demás. Elena White expresó: No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tenemos nada que temer del futuro, a menos que olvidemos la manera en que el Señor nos ha conducido, 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y lo que nos ha enseñado en nuestra historia pasada.”  </a:t>
            </a:r>
          </a:p>
        </p:txBody>
      </p:sp>
    </p:spTree>
    <p:extLst>
      <p:ext uri="{BB962C8B-B14F-4D97-AF65-F5344CB8AC3E}">
        <p14:creationId xmlns:p14="http://schemas.microsoft.com/office/powerpoint/2010/main" val="269694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DC1444F-DB6E-4F78-5674-6063B05D0B96}"/>
              </a:ext>
            </a:extLst>
          </p:cNvPr>
          <p:cNvSpPr txBox="1"/>
          <p:nvPr/>
        </p:nvSpPr>
        <p:spPr>
          <a:xfrm>
            <a:off x="0" y="5132747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 toda aquella generación también fue reunida a sus padres. Y se levantó después de ellos otra generación que no conocía a Jehová, ni la obra que él había hecho por Israel”. Jueces 2:10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D3577A-0926-AE3E-45D9-4D57ADBF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46"/>
            <a:ext cx="9143999" cy="51080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D92F62E-13B1-8013-F4C4-E1F4DF695F74}"/>
              </a:ext>
            </a:extLst>
          </p:cNvPr>
          <p:cNvSpPr txBox="1"/>
          <p:nvPr/>
        </p:nvSpPr>
        <p:spPr>
          <a:xfrm>
            <a:off x="2393358" y="545432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</a:p>
        </p:txBody>
      </p:sp>
    </p:spTree>
    <p:extLst>
      <p:ext uri="{BB962C8B-B14F-4D97-AF65-F5344CB8AC3E}">
        <p14:creationId xmlns:p14="http://schemas.microsoft.com/office/powerpoint/2010/main" val="5784528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243</TotalTime>
  <Words>1205</Words>
  <Application>Microsoft Office PowerPoint</Application>
  <PresentationFormat>Presentación en pantalla (4:3)</PresentationFormat>
  <Paragraphs>96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15</cp:revision>
  <dcterms:created xsi:type="dcterms:W3CDTF">2025-12-30T21:27:58Z</dcterms:created>
  <dcterms:modified xsi:type="dcterms:W3CDTF">2025-12-31T18:30:10Z</dcterms:modified>
</cp:coreProperties>
</file>