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3" r:id="rId6"/>
    <p:sldId id="257" r:id="rId7"/>
    <p:sldId id="259" r:id="rId8"/>
    <p:sldId id="260" r:id="rId9"/>
    <p:sldId id="262" r:id="rId10"/>
    <p:sldId id="264" r:id="rId11"/>
    <p:sldId id="266" r:id="rId12"/>
    <p:sldId id="267" r:id="rId13"/>
    <p:sldId id="269" r:id="rId14"/>
    <p:sldId id="270" r:id="rId15"/>
    <p:sldId id="271" r:id="rId16"/>
    <p:sldId id="273" r:id="rId17"/>
    <p:sldId id="274" r:id="rId18"/>
    <p:sldId id="272" r:id="rId19"/>
    <p:sldId id="276" r:id="rId20"/>
    <p:sldId id="277" r:id="rId21"/>
    <p:sldId id="275" r:id="rId22"/>
    <p:sldId id="280" r:id="rId23"/>
    <p:sldId id="268" r:id="rId24"/>
    <p:sldId id="278" r:id="rId25"/>
    <p:sldId id="279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3441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102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487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336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98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498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998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584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541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796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0D6F3-6F6F-4262-B6DB-1AB58E3447C7}" type="datetimeFigureOut">
              <a:rPr lang="es-MX" smtClean="0"/>
              <a:t>21/01/2026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F196B-5D70-4B7F-8C21-55AC7E7624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81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7AAB479-1067-3C1C-E92D-2CA123F08032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“UN ENCUENTRO QUE TRANSFORMA EL CORAZÓN”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705A757-F36C-632A-616D-F4E45B01B572}"/>
              </a:ext>
            </a:extLst>
          </p:cNvPr>
          <p:cNvSpPr txBox="1"/>
          <p:nvPr/>
        </p:nvSpPr>
        <p:spPr>
          <a:xfrm>
            <a:off x="0" y="461663"/>
            <a:ext cx="9144000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7699A37-39E4-582E-E64C-850F45019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640555"/>
            <a:ext cx="1217445" cy="12174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473742-301E-C3D8-E502-307A74D2E296}"/>
              </a:ext>
            </a:extLst>
          </p:cNvPr>
          <p:cNvSpPr txBox="1"/>
          <p:nvPr/>
        </p:nvSpPr>
        <p:spPr>
          <a:xfrm>
            <a:off x="1716506" y="5750006"/>
            <a:ext cx="8101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2A13EC-9275-5B68-A352-CD91A3AD2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7978"/>
            <a:ext cx="9144000" cy="48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30E464-EA3B-89F0-99B8-4FA4A37B019F}"/>
              </a:ext>
            </a:extLst>
          </p:cNvPr>
          <p:cNvSpPr txBox="1"/>
          <p:nvPr/>
        </p:nvSpPr>
        <p:spPr>
          <a:xfrm>
            <a:off x="0" y="4885142"/>
            <a:ext cx="9143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Por muy distante que te encuentres, cada mañana al despertar es una oportunidad de búsqueda y encuentro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tu Creador, es a Él a quien puedes traer tus cargas y preocupaciones, es Él, en quien puedes derramar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 espíritu. No permitas que las distracciones de este mundo te hagan olvidar hacia qué debes mirar.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CF668E-117F-8E70-150E-ED0ACB640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488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484AAA5-3DE6-0AD3-62E6-D4F64C2B806D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>
                <a:latin typeface="Arial Black" panose="020B0A04020102020204" pitchFamily="34" charset="0"/>
              </a:rPr>
              <a:t> </a:t>
            </a:r>
            <a:r>
              <a:rPr lang="es-MX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0A23FB5-F650-4AF1-BEA5-47DABC3A68E6}"/>
              </a:ext>
            </a:extLst>
          </p:cNvPr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MEJORAMIENTO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320E24-68D2-7030-4EA9-8BB2C7FCD6AB}"/>
              </a:ext>
            </a:extLst>
          </p:cNvPr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PRIORIDAD DE DIOS O LA TUYA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E7E41D-95F9-A05F-95F6-301EBC53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0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46E76C-30EF-A4EF-B4FE-7CBC7043BA0C}"/>
              </a:ext>
            </a:extLst>
          </p:cNvPr>
          <p:cNvSpPr txBox="1"/>
          <p:nvPr/>
        </p:nvSpPr>
        <p:spPr>
          <a:xfrm>
            <a:off x="0" y="5159052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través del estudio de la palabra de Dios, nuestra vida se ilumina y nuestra fe se fortalece. Estar cerca de Dios implica confiar en Él y demostrarlo con nuestras decisiones diarias.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7A1F02-BD89-5C1B-3FB0-DE4B3241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1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BE2647-83F9-5695-C2C7-DE2144229B8F}"/>
              </a:ext>
            </a:extLst>
          </p:cNvPr>
          <p:cNvSpPr txBox="1"/>
          <p:nvPr/>
        </p:nvSpPr>
        <p:spPr>
          <a:xfrm>
            <a:off x="0" y="520367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¿Sabías que la Biblia ha sido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traducida a más de 700 idiomas? Beneficiando así a muchas personas en todo el mundo para que puedan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leer y entender directamente la palabra de Dios.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BE99A6-D765-B418-A8A5-E7685CC7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50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5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A8D86E-2D96-FAAE-E6EE-2EF43BEB8B23}"/>
              </a:ext>
            </a:extLst>
          </p:cNvPr>
          <p:cNvSpPr txBox="1"/>
          <p:nvPr/>
        </p:nvSpPr>
        <p:spPr>
          <a:xfrm>
            <a:off x="1" y="4235723"/>
            <a:ext cx="91439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 cerca de Dios no significa solo asistir a la iglesia o realizar actos religiosos; implica una relación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viva y personal con Él. Cuando nos acercamos a Dios, abrimos nuestro corazón compartimos nuestras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alegrías, preocupaciones y sueños y nos dejamos guiar por su amor y su palabra, nace en nuestro ser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deseo de agradarlo y alabarlo como una expresión natural de esta cercanía.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BB762C-B383-A49F-102F-EE2AA394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8" cy="42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94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D3A60D-F525-82EB-EBA2-2EDD8D52B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8727"/>
            <a:ext cx="10480843" cy="893545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5B69E9-8055-E973-0F5A-BA010EBEB8DE}"/>
              </a:ext>
            </a:extLst>
          </p:cNvPr>
          <p:cNvSpPr txBox="1"/>
          <p:nvPr/>
        </p:nvSpPr>
        <p:spPr>
          <a:xfrm>
            <a:off x="1" y="513346"/>
            <a:ext cx="1048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HIMNO ESPECIAL</a:t>
            </a:r>
          </a:p>
        </p:txBody>
      </p:sp>
    </p:spTree>
    <p:extLst>
      <p:ext uri="{BB962C8B-B14F-4D97-AF65-F5344CB8AC3E}">
        <p14:creationId xmlns:p14="http://schemas.microsoft.com/office/powerpoint/2010/main" val="811659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BE02328-DD63-15FF-36E7-7ECBA9622C62}"/>
              </a:ext>
            </a:extLst>
          </p:cNvPr>
          <p:cNvSpPr txBox="1"/>
          <p:nvPr/>
        </p:nvSpPr>
        <p:spPr>
          <a:xfrm>
            <a:off x="0" y="455549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Unión Mexicana Interoceánica organiza campañas como “Decide Vivir Feliz”, que buscan compartir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evangelio eterno con todas las personas. Estas iniciativas están alineadas con la misión de glorificar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Dios y guiar a cada creyente a una experiencia transformadora con Cristo.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99BB2B8-051A-3540-BA37-E18C1CF8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5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28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92E31AE-1A30-4F2D-75E1-03F530E0AD09}"/>
              </a:ext>
            </a:extLst>
          </p:cNvPr>
          <p:cNvSpPr txBox="1"/>
          <p:nvPr/>
        </p:nvSpPr>
        <p:spPr>
          <a:xfrm>
            <a:off x="0" y="4571760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Estas acciones reflejan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compromiso de facilitar el acercamiento de las personas a Dios, promoviendo una relación personal con el Señor.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continuación, escuchemos el relato misionero.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E6C0BA-7421-994C-10EB-2FC87B29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5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A2F1073-CF9F-4FAE-6F8A-D89DE591BB89}"/>
              </a:ext>
            </a:extLst>
          </p:cNvPr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8A1BEC-AD85-F2D1-B2D3-1FCABDC73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71984" cy="62116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56B65F-B9A5-4BE4-0699-C05AE2039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1881688" cy="188168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4B697E5-5304-F2F9-210E-86C40F5F2A83}"/>
              </a:ext>
            </a:extLst>
          </p:cNvPr>
          <p:cNvSpPr txBox="1"/>
          <p:nvPr/>
        </p:nvSpPr>
        <p:spPr>
          <a:xfrm>
            <a:off x="4940969" y="2935706"/>
            <a:ext cx="409073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VANUATU</a:t>
            </a:r>
          </a:p>
        </p:txBody>
      </p:sp>
    </p:spTree>
    <p:extLst>
      <p:ext uri="{BB962C8B-B14F-4D97-AF65-F5344CB8AC3E}">
        <p14:creationId xmlns:p14="http://schemas.microsoft.com/office/powerpoint/2010/main" val="1784795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29DF47-6754-4AB3-DB12-0850568C7B6D}"/>
              </a:ext>
            </a:extLst>
          </p:cNvPr>
          <p:cNvSpPr txBox="1"/>
          <p:nvPr/>
        </p:nvSpPr>
        <p:spPr>
          <a:xfrm>
            <a:off x="0" y="4942929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Acercarnos a Dios nos conecta con su presencia, nos renueva y nos impulsa a reflejar su amor en todo lo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hacemos, es un camino diario de intimidad espiritual que transforma nuestra manera de vivir y 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hace verdaderamente libres.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280F59-B21A-88C3-23A2-5944C95F5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8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F6BFA39-9B86-E1FD-B087-18C02FDA7EC1}"/>
              </a:ext>
            </a:extLst>
          </p:cNvPr>
          <p:cNvSpPr txBox="1"/>
          <p:nvPr/>
        </p:nvSpPr>
        <p:spPr>
          <a:xfrm>
            <a:off x="0" y="5111803"/>
            <a:ext cx="9144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les damos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cordial bienvenida y los invitamos a abrir su mente y corazón, a participar con sinceridad y a permitir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hable a través de este tiempo.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4932E3-853A-5598-A13F-66DE5802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7650" cy="511180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D61A69-A0DE-D66C-20B8-9D664515A4C8}"/>
              </a:ext>
            </a:extLst>
          </p:cNvPr>
          <p:cNvSpPr txBox="1"/>
          <p:nvPr/>
        </p:nvSpPr>
        <p:spPr>
          <a:xfrm>
            <a:off x="56350" y="3167390"/>
            <a:ext cx="683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467215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76269B-B729-47CA-4378-5C6579019A8D}"/>
              </a:ext>
            </a:extLst>
          </p:cNvPr>
          <p:cNvSpPr txBox="1"/>
          <p:nvPr/>
        </p:nvSpPr>
        <p:spPr>
          <a:xfrm>
            <a:off x="5839326" y="599106"/>
            <a:ext cx="330467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invito a reflexionar en lo siguiente: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¿Qué tan resistente es nuestra relación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 Dios a través del paso de las pruebas en nuestra vida? Mientras tanto escuchemos el informe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secretarial.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5BF8FE-4DAB-4EBF-D71B-0512A196F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39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3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00D12E5-74CC-E92E-1016-601E60A4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74" y="289288"/>
            <a:ext cx="6230652" cy="62794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3628EBB-E6F4-29CD-DF9A-29CD73EE8605}"/>
              </a:ext>
            </a:extLst>
          </p:cNvPr>
          <p:cNvSpPr txBox="1"/>
          <p:nvPr/>
        </p:nvSpPr>
        <p:spPr>
          <a:xfrm>
            <a:off x="554636" y="1259174"/>
            <a:ext cx="2569934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DC04D4-8B86-6AA7-3AF0-AA140DE69855}"/>
              </a:ext>
            </a:extLst>
          </p:cNvPr>
          <p:cNvSpPr txBox="1"/>
          <p:nvPr/>
        </p:nvSpPr>
        <p:spPr>
          <a:xfrm>
            <a:off x="6172033" y="2214797"/>
            <a:ext cx="297196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56540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6B79B6-A12D-9B05-9339-18CE60493C9F}"/>
              </a:ext>
            </a:extLst>
          </p:cNvPr>
          <p:cNvSpPr txBox="1"/>
          <p:nvPr/>
        </p:nvSpPr>
        <p:spPr>
          <a:xfrm>
            <a:off x="0" y="395421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Fortalecer nuestra cercanía con Dios implica dedicar tiempo diario a la oración, y a la lectura de su palabra,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vivir en obediencia a su voluntad, alabarle con gratitud y servir a los demás, así como mantener a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comunión con los demás creyentes. Es un camino constante de entrega y reflexión que nos permite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experimentar su presencia, su guía y su amor en nuestra vida cotidiana.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22161F-1AB9-E57C-277E-D5B169F8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39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81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F6EE425-647A-74F8-1067-875BA4981130}"/>
              </a:ext>
            </a:extLst>
          </p:cNvPr>
          <p:cNvSpPr txBox="1"/>
          <p:nvPr/>
        </p:nvSpPr>
        <p:spPr>
          <a:xfrm>
            <a:off x="8840" y="0"/>
            <a:ext cx="913515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1739B1-67F5-7EE9-CB7A-886B32D80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48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B0B75F1-2A92-2D9F-87AF-05EB89BD6F50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REPASO DE LA LECCIÓN # 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5B798A-E04F-6B03-66E4-309A6E311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4913802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FEA8A3-520C-638B-3B76-35FB373A6CDC}"/>
              </a:ext>
            </a:extLst>
          </p:cNvPr>
          <p:cNvSpPr txBox="1"/>
          <p:nvPr/>
        </p:nvSpPr>
        <p:spPr>
          <a:xfrm>
            <a:off x="4913802" y="584773"/>
            <a:ext cx="4230198" cy="28007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latin typeface="Arial Black" panose="020B0A04020102020204" pitchFamily="34" charset="0"/>
              </a:rPr>
              <a:t>UNIDAD MEDIANTE LA HUMILDAD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254623-B06E-1626-6A45-A80F39142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1" y="3385540"/>
            <a:ext cx="4230197" cy="347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2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1284B6-0192-C55F-695B-AD8FE4D5FAB1}"/>
              </a:ext>
            </a:extLst>
          </p:cNvPr>
          <p:cNvSpPr txBox="1"/>
          <p:nvPr/>
        </p:nvSpPr>
        <p:spPr>
          <a:xfrm>
            <a:off x="0" y="4313978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verdadera cercanía a Dios no depende del tiempo que tengamos si no de haber entregado a Él nuestro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corazón; podemos alabarlo con una palabra de gratitud,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un pensamiento de confianza o nuestros gestos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obediencia. Al reconocer su grandeza incluso en medio de nuestras responsabilidades, fortalecemos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nuestra fe y recordamos que Dios es nuestra prioridad.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246B02-A48E-8A61-3595-4290D8C3A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3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9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146B4F-B680-18C6-BE4A-92BCDB812E5A}"/>
              </a:ext>
            </a:extLst>
          </p:cNvPr>
          <p:cNvSpPr txBox="1"/>
          <p:nvPr/>
        </p:nvSpPr>
        <p:spPr>
          <a:xfrm>
            <a:off x="29980" y="5152551"/>
            <a:ext cx="9144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Salmo 95:6 dice “Venid, adoremos y postrémonos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delante de Jehová nuestro Hacedor”.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La alabanza constante, nos mantiene conectados a Él y transforma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 día, llenándolo de paz y propósitos.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AA09D1-B2B9-661E-1AA6-C877369C420A}"/>
              </a:ext>
            </a:extLst>
          </p:cNvPr>
          <p:cNvSpPr txBox="1"/>
          <p:nvPr/>
        </p:nvSpPr>
        <p:spPr>
          <a:xfrm>
            <a:off x="0" y="597453"/>
            <a:ext cx="914399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Adoremos juntos con el himno #424 “¿Cómo podré estar triste?”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16A71C-C8C4-F06F-D289-AE4C61691BDD}"/>
              </a:ext>
            </a:extLst>
          </p:cNvPr>
          <p:cNvSpPr txBox="1"/>
          <p:nvPr/>
        </p:nvSpPr>
        <p:spPr>
          <a:xfrm>
            <a:off x="-1" y="12678"/>
            <a:ext cx="9143999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HIMNO 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AAA36B6-82A3-F9D8-56B5-6E2573DBD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7563"/>
            <a:ext cx="9173981" cy="415498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07B7C6-8B49-7213-046D-7E5841204797}"/>
              </a:ext>
            </a:extLst>
          </p:cNvPr>
          <p:cNvSpPr txBox="1"/>
          <p:nvPr/>
        </p:nvSpPr>
        <p:spPr>
          <a:xfrm>
            <a:off x="1299411" y="4748463"/>
            <a:ext cx="1363578" cy="404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129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35C149B-1235-C398-D14A-E6CB6656B7FA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Arial Black" panose="020B0A04020102020204" pitchFamily="34" charset="0"/>
              </a:rPr>
              <a:t>CONCLUSIÓN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8575C6-4923-7644-EB10-7A81F2A2F057}"/>
              </a:ext>
            </a:extLst>
          </p:cNvPr>
          <p:cNvSpPr txBox="1"/>
          <p:nvPr/>
        </p:nvSpPr>
        <p:spPr>
          <a:xfrm>
            <a:off x="1" y="4916854"/>
            <a:ext cx="9143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Estar cerca de Dios significa más que solo cumplir, implica entregar nuestro corazón y vida a él cada día.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buscamos su presencia con sinceridad y aprendemos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confiar en sus planes, encontramos paz 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medio de las dificultades y nuestra perspectiva cambia.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234682-3D6A-F5A0-DD87-B9E0DD5F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45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42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8BFB01-93A7-A378-6D54-D107FF920CC7}"/>
              </a:ext>
            </a:extLst>
          </p:cNvPr>
          <p:cNvSpPr txBox="1"/>
          <p:nvPr/>
        </p:nvSpPr>
        <p:spPr>
          <a:xfrm>
            <a:off x="0" y="4897957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cercanía con Dios nos transforma desde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adentro; nuestros pensamientos, decisiones y acciones reflejan su amor. Comprometámonos a buscar cada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día su compañía para el crecimiento de nuestra vida espiritual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así mantenernos más cerca de Él.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7E6A6D1-D131-8CA6-7CD0-2BF51F3EF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89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3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98865B-EDAC-3598-75F8-32218412BC5C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85DB8A-EC31-A283-D168-72A6D6FA1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20"/>
            <a:ext cx="9143999" cy="681079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839F8D8-1147-1D19-ACBB-FAFE18B832B2}"/>
              </a:ext>
            </a:extLst>
          </p:cNvPr>
          <p:cNvSpPr txBox="1"/>
          <p:nvPr/>
        </p:nvSpPr>
        <p:spPr>
          <a:xfrm>
            <a:off x="2374231" y="905108"/>
            <a:ext cx="676976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amado, nos acercamos a ti, de corazón, ayúdanos a mantener firme nuestro compromiso de buscar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tu presencia cada día, a hablarte en oración, a escucharte a través de tu palabra,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vivir según tu voluntad.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Ayúdanos a recordar que solamente Tú eres la guía de nuestras vidas. Que cada pensamiento, acción nuestra nos acerque más a Ti.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Gracias por tu paciencia, tu gracia y tu fidelidad.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Todo esto lo pedimos en el nombre de Jesús, Amén.</a:t>
            </a:r>
          </a:p>
        </p:txBody>
      </p:sp>
    </p:spTree>
    <p:extLst>
      <p:ext uri="{BB962C8B-B14F-4D97-AF65-F5344CB8AC3E}">
        <p14:creationId xmlns:p14="http://schemas.microsoft.com/office/powerpoint/2010/main" val="4136804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07F739B-8CAC-404F-6328-4493EE5D0EBC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E4774F-DCBC-B11B-7D76-7ABF2597A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02984" cy="69524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0559ED2-27BE-0D30-B63B-62D72A97C696}"/>
              </a:ext>
            </a:extLst>
          </p:cNvPr>
          <p:cNvSpPr txBox="1"/>
          <p:nvPr/>
        </p:nvSpPr>
        <p:spPr>
          <a:xfrm>
            <a:off x="0" y="523220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#446 “Más cerca, oh Dios de ti”,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#447 “Más santidad dame”.</a:t>
            </a:r>
          </a:p>
        </p:txBody>
      </p:sp>
    </p:spTree>
    <p:extLst>
      <p:ext uri="{BB962C8B-B14F-4D97-AF65-F5344CB8AC3E}">
        <p14:creationId xmlns:p14="http://schemas.microsoft.com/office/powerpoint/2010/main" val="1728980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49FC07-10FA-C685-BC19-2EC056FB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2336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001C6F4-DA7F-64CA-9BB2-9125C6BF5274}"/>
              </a:ext>
            </a:extLst>
          </p:cNvPr>
          <p:cNvSpPr txBox="1"/>
          <p:nvPr/>
        </p:nvSpPr>
        <p:spPr>
          <a:xfrm>
            <a:off x="0" y="272716"/>
            <a:ext cx="9272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FELIZ  SÁBADO</a:t>
            </a:r>
          </a:p>
        </p:txBody>
      </p:sp>
    </p:spTree>
    <p:extLst>
      <p:ext uri="{BB962C8B-B14F-4D97-AF65-F5344CB8AC3E}">
        <p14:creationId xmlns:p14="http://schemas.microsoft.com/office/powerpoint/2010/main" val="147701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EC3E67-3A97-57A6-7F8C-831AB48E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8833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3D9D660-099E-430A-B5A9-17C55E24EFAA}"/>
              </a:ext>
            </a:extLst>
          </p:cNvPr>
          <p:cNvSpPr txBox="1"/>
          <p:nvPr/>
        </p:nvSpPr>
        <p:spPr>
          <a:xfrm>
            <a:off x="-1" y="4515125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Amado Padre celestial, venimos delante de ti con corazones abiertos y llenos de gratitud. Gracias porque siempre nos llamas a acercarnos a Ti y nos prometes que cuando lo hacemos, Tú también vienes a nosotros.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1B562F-5E49-2760-116A-F5A275A7D21D}"/>
              </a:ext>
            </a:extLst>
          </p:cNvPr>
          <p:cNvSpPr txBox="1"/>
          <p:nvPr/>
        </p:nvSpPr>
        <p:spPr>
          <a:xfrm>
            <a:off x="6253980" y="920011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RODILLAS</a:t>
            </a:r>
          </a:p>
        </p:txBody>
      </p:sp>
    </p:spTree>
    <p:extLst>
      <p:ext uri="{BB962C8B-B14F-4D97-AF65-F5344CB8AC3E}">
        <p14:creationId xmlns:p14="http://schemas.microsoft.com/office/powerpoint/2010/main" val="84278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EE6F4F-8EC1-91EA-7877-149A040CA16C}"/>
              </a:ext>
            </a:extLst>
          </p:cNvPr>
          <p:cNvSpPr txBox="1"/>
          <p:nvPr/>
        </p:nvSpPr>
        <p:spPr>
          <a:xfrm>
            <a:off x="0" y="5281136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Salmo 73:28 (RVR1960) “Pero en cuanto a mí, el acercarme a Dios es el bien; He puesto en Jehová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Señor mi esperanza, para contar todas tus obras”.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B5CCAC-F573-B2B5-4E06-B2467F24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6" y="0"/>
            <a:ext cx="9131824" cy="528113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5013651-2289-D6F4-AFF1-FD76A5C540DA}"/>
              </a:ext>
            </a:extLst>
          </p:cNvPr>
          <p:cNvSpPr txBox="1"/>
          <p:nvPr/>
        </p:nvSpPr>
        <p:spPr>
          <a:xfrm>
            <a:off x="36529" y="376535"/>
            <a:ext cx="9119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</a:p>
        </p:txBody>
      </p:sp>
    </p:spTree>
    <p:extLst>
      <p:ext uri="{BB962C8B-B14F-4D97-AF65-F5344CB8AC3E}">
        <p14:creationId xmlns:p14="http://schemas.microsoft.com/office/powerpoint/2010/main" val="365811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832D40-A635-0439-2697-8ACA869B7233}"/>
              </a:ext>
            </a:extLst>
          </p:cNvPr>
          <p:cNvSpPr txBox="1"/>
          <p:nvPr/>
        </p:nvSpPr>
        <p:spPr>
          <a:xfrm>
            <a:off x="0" y="5106542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Reflexionar y experimentar las maneras en las que podemos fortalecer nuestra relación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personal con Dios a través del estudio de la Biblia, la oración y una vida de obediencia motivándolos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dedicar tiempo de calidad en comunión con Él.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1C25BB-E751-6187-28F0-C777F4DDBC77}"/>
              </a:ext>
            </a:extLst>
          </p:cNvPr>
          <p:cNvSpPr txBox="1"/>
          <p:nvPr/>
        </p:nvSpPr>
        <p:spPr>
          <a:xfrm>
            <a:off x="0" y="23989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9D6199-9D3C-6B11-216D-EADE2CC64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654"/>
            <a:ext cx="9144000" cy="46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3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4C30EE-3BF9-CEB5-2475-6971BB718D6B}"/>
              </a:ext>
            </a:extLst>
          </p:cNvPr>
          <p:cNvSpPr txBox="1"/>
          <p:nvPr/>
        </p:nvSpPr>
        <p:spPr>
          <a:xfrm>
            <a:off x="0" y="1187983"/>
            <a:ext cx="3429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mundo está lleno de ruido, prisas y distracciones, muchas veces corremos el riesgo de alejarnos de lo más importante: nuestra relación con el Señor.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siempre nos llama con amor y nos invita a acercarnos.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promesa es clara: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7A251F-B5EB-4B37-59BF-AD02D6F09EC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8EF16A-A48A-92F5-C9E3-87D1F14E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515" y="523218"/>
            <a:ext cx="5518485" cy="633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7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FB15A3B-7C8B-56A2-DFBF-D2CD45467959}"/>
              </a:ext>
            </a:extLst>
          </p:cNvPr>
          <p:cNvSpPr txBox="1"/>
          <p:nvPr/>
        </p:nvSpPr>
        <p:spPr>
          <a:xfrm>
            <a:off x="0" y="4179206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¿Te has detenido en algún momento de tu vida, para observar la distancia que hay entre Dios y tú?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frecuencia descuidamos nuestra relación con Aquel que lo único que ha hecho por nosotros es entregarnos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su amor, esta mañana es una oportunidad más para reflexionar, para acercarnos a Él de corazón y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recordar que cada momento que dedicamos a buscarle nos transforma y nos fortalece.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A4B4B6-1A5F-88DE-BE61-A6BBEAC0A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17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76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DA583D1-F18A-FED3-D41A-B4359649533B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33901B-F80C-5599-0416-1D1454D2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19"/>
            <a:ext cx="9143999" cy="645726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35E655F-EC00-05C5-D5D5-C24C65295DBD}"/>
              </a:ext>
            </a:extLst>
          </p:cNvPr>
          <p:cNvSpPr txBox="1"/>
          <p:nvPr/>
        </p:nvSpPr>
        <p:spPr>
          <a:xfrm>
            <a:off x="0" y="500513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# 28</a:t>
            </a:r>
          </a:p>
        </p:txBody>
      </p:sp>
    </p:spTree>
    <p:extLst>
      <p:ext uri="{BB962C8B-B14F-4D97-AF65-F5344CB8AC3E}">
        <p14:creationId xmlns:p14="http://schemas.microsoft.com/office/powerpoint/2010/main" val="5535299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484</TotalTime>
  <Words>1083</Words>
  <Application>Microsoft Office PowerPoint</Application>
  <PresentationFormat>Presentación en pantalla (4:3)</PresentationFormat>
  <Paragraphs>99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16</cp:revision>
  <dcterms:created xsi:type="dcterms:W3CDTF">2026-01-20T20:54:12Z</dcterms:created>
  <dcterms:modified xsi:type="dcterms:W3CDTF">2026-01-22T00:40:44Z</dcterms:modified>
</cp:coreProperties>
</file>