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7" r:id="rId4"/>
    <p:sldId id="257" r:id="rId5"/>
    <p:sldId id="258" r:id="rId6"/>
    <p:sldId id="260" r:id="rId7"/>
    <p:sldId id="261" r:id="rId8"/>
    <p:sldId id="263" r:id="rId9"/>
    <p:sldId id="264" r:id="rId10"/>
    <p:sldId id="265" r:id="rId11"/>
    <p:sldId id="266" r:id="rId12"/>
    <p:sldId id="269" r:id="rId13"/>
    <p:sldId id="268" r:id="rId14"/>
    <p:sldId id="272" r:id="rId15"/>
    <p:sldId id="273" r:id="rId16"/>
    <p:sldId id="271" r:id="rId17"/>
    <p:sldId id="270" r:id="rId18"/>
    <p:sldId id="274" r:id="rId19"/>
    <p:sldId id="275" r:id="rId20"/>
    <p:sldId id="276" r:id="rId21"/>
    <p:sldId id="277" r:id="rId22"/>
    <p:sldId id="279" r:id="rId23"/>
    <p:sldId id="280" r:id="rId24"/>
    <p:sldId id="278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7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792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557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153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691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644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489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270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657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233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17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139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8DA5-4F92-438A-8BDA-8B87FA5D662A}" type="datetimeFigureOut">
              <a:rPr lang="es-MX" smtClean="0"/>
              <a:t>14/01/2026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53618-FA38-46F1-B999-5F02F9A174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121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C55DB6E-BA23-F3DE-1A34-2B0ED5FE171D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“MÁS ALLÁ DE LOS AÑOS, UN ENCUENTRO NUEVO CON CRISTO”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D32A28-BE6E-DBC3-09FF-438B84AC672D}"/>
              </a:ext>
            </a:extLst>
          </p:cNvPr>
          <p:cNvSpPr txBox="1"/>
          <p:nvPr/>
        </p:nvSpPr>
        <p:spPr>
          <a:xfrm>
            <a:off x="-1" y="830996"/>
            <a:ext cx="9143999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Dios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9E53BA-9D04-3ADE-4900-30FBA5813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5" y="5546616"/>
            <a:ext cx="1217445" cy="121744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F14E93C-E706-D12A-D0C4-BD0F37E11DC8}"/>
              </a:ext>
            </a:extLst>
          </p:cNvPr>
          <p:cNvSpPr txBox="1"/>
          <p:nvPr/>
        </p:nvSpPr>
        <p:spPr>
          <a:xfrm>
            <a:off x="1700462" y="5678286"/>
            <a:ext cx="7074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FEA125-533D-9775-0EB0-F77F362BA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106"/>
            <a:ext cx="9143998" cy="433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8959215-F1C4-B1DD-06DF-B5F5833D2199}"/>
              </a:ext>
            </a:extLst>
          </p:cNvPr>
          <p:cNvSpPr txBox="1"/>
          <p:nvPr/>
        </p:nvSpPr>
        <p:spPr>
          <a:xfrm>
            <a:off x="0" y="1309535"/>
            <a:ext cx="39944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1 Reyes 19:4 (RV95) Luego de caminar todo un día por el desierto, fue a sentarse debajo de un enebro.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Entonces se deseó la muerte y dijo: «Basta ya, Jehová, quítame la vida, pues no soy yo mejor que mis padres.»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97CC29-7ABE-9B02-2981-E5B6D6D37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84" y="0"/>
            <a:ext cx="5149516" cy="68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8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8ABCAB-FD49-F42B-13DE-0E50C4268140}"/>
              </a:ext>
            </a:extLst>
          </p:cNvPr>
          <p:cNvSpPr txBox="1"/>
          <p:nvPr/>
        </p:nvSpPr>
        <p:spPr>
          <a:xfrm>
            <a:off x="0" y="4147208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Interesante resulta ver cómo uno de los profetas más reconocidos y recordados de toda la Biblia atravesó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profundo lapso de depresión e impotencia frente a las circunstancias. Esto nos recuerda que nadie está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exento de enfrentar el desánimo. Aun después de grandes victorias espirituales, puede llegar un momento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que el cansancio y los problemas que nos rodean nos hagan sentir agotados y sin fuerzas.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95823E-0153-99CD-888C-3AF0E96F2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0" cy="4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26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717D7EA-4D80-364F-ECE4-61249245DAE1}"/>
              </a:ext>
            </a:extLst>
          </p:cNvPr>
          <p:cNvSpPr txBox="1"/>
          <p:nvPr/>
        </p:nvSpPr>
        <p:spPr>
          <a:xfrm>
            <a:off x="0" y="4701206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lugar a duda, cada vez que escuchamos un testimonio, nuestro corazón se llena de emoción y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esperanza renace en nuestro interior. Estos relatos nos acercan a Cristo y fortalecen nuestra fe,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recordándonos que lo que Él hizo en el pasado, puede volver a hacerlo hoy.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6BDF61-AD46-FAC7-4636-A336A05B2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03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B85BEF-D760-9B9E-BF02-176680A06302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FC03AFF-3826-9535-EC8E-998BB0246975}"/>
              </a:ext>
            </a:extLst>
          </p:cNvPr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INVERSIÓN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786DE4-A50D-B988-6B65-DE3766ABC829}"/>
              </a:ext>
            </a:extLst>
          </p:cNvPr>
          <p:cNvSpPr txBox="1"/>
          <p:nvPr/>
        </p:nvSpPr>
        <p:spPr>
          <a:xfrm>
            <a:off x="-1" y="6251592"/>
            <a:ext cx="914399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INVERTIR EN LO MÁS VALIOSO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E174D2-467C-5CB0-857B-3959201A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3998" cy="51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3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D44C9BF-13BB-8D57-E03F-4BB2FF991977}"/>
              </a:ext>
            </a:extLst>
          </p:cNvPr>
          <p:cNvSpPr txBox="1"/>
          <p:nvPr/>
        </p:nvSpPr>
        <p:spPr>
          <a:xfrm>
            <a:off x="0" y="4157371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ocasiones, se puede llegar a pensar que Dios obra de manera aislada, y el desánimo fácilmente invade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corazón. El profeta Elías atravesó esa experiencia al sentirse solo en la misión que le había sido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encomendada. Sin embargo, Dios le recordó una gran verdad: “Pero haré que queden en Israel siete mil,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cuyas rodillas no se doblaron ante Baal y cuyas bocas no lo besaron” (1 Reyes 19:18).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6BEA39-CE4D-903D-7731-E4376B2D1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88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81605A-E69A-B9CB-82A9-6253E75C7EC5}"/>
              </a:ext>
            </a:extLst>
          </p:cNvPr>
          <p:cNvSpPr txBox="1"/>
          <p:nvPr/>
        </p:nvSpPr>
        <p:spPr>
          <a:xfrm>
            <a:off x="0" y="1150022"/>
            <a:ext cx="324577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también nosotros, cuando el desánimo nos hace creer que trabajamos solos y no alcanzamos a ver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obra de Dios, podemos fortalecer nuestra confianza escuchando las historias y testimonios que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presenta el Misionero mundial.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A19734-9F9F-C57D-FFBF-DE9E95828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71" y="0"/>
            <a:ext cx="5898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0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06B33C8-A759-ED81-FB82-FC6E098A639D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CF9DF4-0079-5CE4-EE56-BE77205E3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71984" cy="62116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9E34EF4-5A3E-8E52-E3EB-BF34804F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0"/>
            <a:ext cx="2022538" cy="203270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14013EE-2F53-D35B-6A97-29B4FEB8FEA6}"/>
              </a:ext>
            </a:extLst>
          </p:cNvPr>
          <p:cNvSpPr txBox="1"/>
          <p:nvPr/>
        </p:nvSpPr>
        <p:spPr>
          <a:xfrm>
            <a:off x="4973052" y="2979456"/>
            <a:ext cx="41709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NUEVA CALEDONIA</a:t>
            </a:r>
          </a:p>
        </p:txBody>
      </p:sp>
    </p:spTree>
    <p:extLst>
      <p:ext uri="{BB962C8B-B14F-4D97-AF65-F5344CB8AC3E}">
        <p14:creationId xmlns:p14="http://schemas.microsoft.com/office/powerpoint/2010/main" val="228248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B4DCD8-CF92-08B3-B3E7-AFA0CE9BEC9B}"/>
              </a:ext>
            </a:extLst>
          </p:cNvPr>
          <p:cNvSpPr txBox="1"/>
          <p:nvPr/>
        </p:nvSpPr>
        <p:spPr>
          <a:xfrm>
            <a:off x="0" y="4408165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“Cantad a Jehová cántico nuevo; cantad a Jehová toda la tierra” (Salmos 96:1). No hay duda de que Dios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tiene el control absoluto de todo lo que acontece en nuestras vidas. Por ello, les invito a reconocer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siempre es mejor depositar todo en las manos de nuestro Salvador, entonando juntos las estrofas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del Himno #236: “A Jesús entrega todo”.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92811F-6A4E-61EA-6768-49EA7102ACAE}"/>
              </a:ext>
            </a:extLst>
          </p:cNvPr>
          <p:cNvSpPr txBox="1"/>
          <p:nvPr/>
        </p:nvSpPr>
        <p:spPr>
          <a:xfrm>
            <a:off x="0" y="18399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7CC18B-1ED7-BE2A-077A-0FBF64AF0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619"/>
            <a:ext cx="9144000" cy="386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22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06FFE8-0B8C-FB53-06DF-A08B7F67E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168" y="289288"/>
            <a:ext cx="6230652" cy="62794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0F2BBD-D85A-80F5-3FB4-6EB68E5A28E1}"/>
              </a:ext>
            </a:extLst>
          </p:cNvPr>
          <p:cNvSpPr txBox="1"/>
          <p:nvPr/>
        </p:nvSpPr>
        <p:spPr>
          <a:xfrm>
            <a:off x="496460" y="641684"/>
            <a:ext cx="2305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INFORME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C1479F-746D-8BF4-230C-1BE27D86B4DC}"/>
              </a:ext>
            </a:extLst>
          </p:cNvPr>
          <p:cNvSpPr txBox="1"/>
          <p:nvPr/>
        </p:nvSpPr>
        <p:spPr>
          <a:xfrm>
            <a:off x="6201342" y="3641558"/>
            <a:ext cx="297196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930453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42D13FF-BDD4-ABF9-73DD-3A51A83172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9CDBE7-D11A-0E32-C92E-23A4BC702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4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FA9E55C-DCD2-C535-06C2-174A0E458702}"/>
              </a:ext>
            </a:extLst>
          </p:cNvPr>
          <p:cNvSpPr txBox="1"/>
          <p:nvPr/>
        </p:nvSpPr>
        <p:spPr>
          <a:xfrm>
            <a:off x="0" y="462898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#118 “CUANDO ESTÉS CANSADO Y ABATIDO”,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#116 “CRISTO ESTÁ A MI LADO”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34CCC7-8FBF-5BE5-F5D4-A7D27A61A2DF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28BD32-706E-C0EF-D947-3A027041A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784"/>
            <a:ext cx="9144000" cy="56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37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D286B6E-046F-CA69-B2E3-82253E10EF8C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55D4DB-B4BD-D67D-BFB3-233E915B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913802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F51012-DF5A-FDD7-FC1A-F52D584CE60E}"/>
              </a:ext>
            </a:extLst>
          </p:cNvPr>
          <p:cNvSpPr txBox="1"/>
          <p:nvPr/>
        </p:nvSpPr>
        <p:spPr>
          <a:xfrm>
            <a:off x="4913802" y="646331"/>
            <a:ext cx="4230198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5400" b="1" dirty="0">
              <a:latin typeface="Arial Black" panose="020B0A04020102020204" pitchFamily="34" charset="0"/>
            </a:endParaRPr>
          </a:p>
          <a:p>
            <a:pPr algn="ctr"/>
            <a:r>
              <a:rPr lang="es-MX" sz="5400" b="1" dirty="0">
                <a:latin typeface="Arial Black" panose="020B0A04020102020204" pitchFamily="34" charset="0"/>
              </a:rPr>
              <a:t>VIDA Y MUERTE</a:t>
            </a:r>
          </a:p>
          <a:p>
            <a:pPr algn="ctr"/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52399B-64DE-5C93-569D-66385130A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01" y="4078068"/>
            <a:ext cx="4230198" cy="277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66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7411C34-127A-1D65-070B-285738BD4A77}"/>
              </a:ext>
            </a:extLst>
          </p:cNvPr>
          <p:cNvSpPr txBox="1"/>
          <p:nvPr/>
        </p:nvSpPr>
        <p:spPr>
          <a:xfrm>
            <a:off x="0" y="5309209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“Cuando Elías lo oyó, se cubrió el rostro con el manto,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salió y se puso a la puerta de la cueva. Entonces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 llegó una voz que le decía: ¿Qué haces aquí, Elías?”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(1 Reyes 19:13).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9AD1D9-DF92-028F-A7E5-91A5F799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0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83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8BF2C22-5DCA-1E6E-EA52-8AEB00931302}"/>
              </a:ext>
            </a:extLst>
          </p:cNvPr>
          <p:cNvSpPr txBox="1"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“¿Cómo consideraba Dios a su siervo sufriente?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¿Se olvidó de él a causa del desaliento y la desesperación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lo dominaban? Oh, no. Elías estaba postrado por el desánimo […] Luego el Señor se manifiesta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Elías, mostrándole que la serena confianza en Dios y la firme dependencia de Él siempre hallarán en Él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pronto auxilio en tiempo de necesidad”.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(Testimonios para la Iglesia, Tomo 3, págs. 321-322).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B1F1BB-A7A3-8088-67EE-2E8272ABB856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F71BF9-72EA-540B-9048-8645EBE2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227"/>
            <a:ext cx="9144000" cy="38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08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199A2F0-ED1B-70B1-2442-6AAE970A8F7D}"/>
              </a:ext>
            </a:extLst>
          </p:cNvPr>
          <p:cNvSpPr txBox="1"/>
          <p:nvPr/>
        </p:nvSpPr>
        <p:spPr>
          <a:xfrm>
            <a:off x="0" y="4349877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igual que Elías, quizá hayas dedicado muchos años al servicio de Dios y, en ese caminar, tus fuerzas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han visto afectadas y el desánimo ha tocado tu corazón.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embargo, recuerda que Dios nunca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abandonó a su siervo, y tampoco te abandonará a ti.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Hoy, más que nunca, necesitamos un encuentro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renovado con Cristo, el único que fortalece y sostiene.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4ECB77-8B3F-4032-1569-FD1A5CBC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434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82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C645FF-95ED-391C-3526-274BE0257A57}"/>
              </a:ext>
            </a:extLst>
          </p:cNvPr>
          <p:cNvSpPr txBox="1"/>
          <p:nvPr/>
        </p:nvSpPr>
        <p:spPr>
          <a:xfrm>
            <a:off x="0" y="5080337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pesar del desánimo que sobrecogió al profeta Elías,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no permitió que su siervo desmayara. Por ello,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 invito a alabar a Cristo Jesús reconociendo que jamás nos abandonará, entonando las estrofas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Himno #420: “Nunca desmayes”.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1B8ACD-9705-E038-94DD-C6EC73DB1097}"/>
              </a:ext>
            </a:extLst>
          </p:cNvPr>
          <p:cNvSpPr txBox="1"/>
          <p:nvPr/>
        </p:nvSpPr>
        <p:spPr>
          <a:xfrm>
            <a:off x="-1" y="18109"/>
            <a:ext cx="914399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4C0F03-A7C8-5978-ABCE-3673149C7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38"/>
            <a:ext cx="9143997" cy="44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0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321634-7150-7C89-B1D7-322DE131766B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3E43C4-62D6-85EC-5502-EEDBAAAD2F50}"/>
              </a:ext>
            </a:extLst>
          </p:cNvPr>
          <p:cNvSpPr txBox="1"/>
          <p:nvPr/>
        </p:nvSpPr>
        <p:spPr>
          <a:xfrm>
            <a:off x="0" y="5543962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Vayamos juntos a la presencia de Dios en oración, confiando plenamente en que Él estará con nosotros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siempre.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B07567-3E8B-1A18-B919-D7CD0499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9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31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3E6372-AD81-2DC3-72FE-AB02994AD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3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5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89BC8DF-B275-CF6B-723F-51C71BAE7E1D}"/>
              </a:ext>
            </a:extLst>
          </p:cNvPr>
          <p:cNvSpPr txBox="1"/>
          <p:nvPr/>
        </p:nvSpPr>
        <p:spPr>
          <a:xfrm>
            <a:off x="0" y="923329"/>
            <a:ext cx="274766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como Dios no abandonó a su profeta, tampoco nos abandona a nosotros. Él se acerca en medio de nuestra debilidad para darnos aliento, nuevas fuerzas y mostrarnos que en Él siempre hay esperanza.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Vayamos a Dios de rodillas suplicando fuerza para seguir adelante.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EA7E1B-01AE-D801-3C22-FB8DD61BA4D2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0966C1-2528-A0A6-6444-00497AC4A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664" y="461664"/>
            <a:ext cx="6396336" cy="639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57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2BE6A1-3B3D-A6BC-0921-FD89816AF4AD}"/>
              </a:ext>
            </a:extLst>
          </p:cNvPr>
          <p:cNvSpPr txBox="1"/>
          <p:nvPr/>
        </p:nvSpPr>
        <p:spPr>
          <a:xfrm>
            <a:off x="0" y="517604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Reconocer que, aunque tengamos muchos años de experiencia en la iglesia y hayamos vivido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diversas etapas en la fe, siempre existe la necesidad de volvernos a Dios con un corazón sincero.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A841931-D205-CF66-7E61-C892E5F668DF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8D7798-1504-F815-6F10-14C5D72F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3999" cy="471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98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288B4F0-DF08-E031-7165-A096C4F7D751}"/>
              </a:ext>
            </a:extLst>
          </p:cNvPr>
          <p:cNvSpPr txBox="1"/>
          <p:nvPr/>
        </p:nvSpPr>
        <p:spPr>
          <a:xfrm>
            <a:off x="0" y="453102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Más allá de la costumbre o del conocimiento adquirido, buscamos renovar cada día nuestra relación personal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Él, recordando que la verdadera vida espiritual no depende únicamente de lo que hemos hecho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pasado, sino de la decisión presente de acercarnos a Cristo, dejar que transforme nuestro corazón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experimentar nuevamente la frescura de su amor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4E8A54-C124-7947-6A36-0B054DE9B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44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93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D391F43-3F58-DE3B-05E9-5FCF93A85FF0}"/>
              </a:ext>
            </a:extLst>
          </p:cNvPr>
          <p:cNvSpPr txBox="1"/>
          <p:nvPr/>
        </p:nvSpPr>
        <p:spPr>
          <a:xfrm>
            <a:off x="0" y="4854840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¿Alguna vez has sentido el peso del desánimo en tu vida cristiana? A veces estamos en lo alto de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montaña espiritual… y de pronto, sin darnos cuenta, nos encontramos en un valle preguntándonos: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“¿Dónde está Dios?”.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E446FD-5D6F-49FC-C700-24C14569DC92}"/>
              </a:ext>
            </a:extLst>
          </p:cNvPr>
          <p:cNvSpPr txBox="1"/>
          <p:nvPr/>
        </p:nvSpPr>
        <p:spPr>
          <a:xfrm>
            <a:off x="0" y="16042"/>
            <a:ext cx="9144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1653180-DB79-A30D-9C5B-254486ED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77707"/>
            <a:ext cx="9143999" cy="437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6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49A1215-D957-59BA-54C2-5B0489C3092E}"/>
              </a:ext>
            </a:extLst>
          </p:cNvPr>
          <p:cNvSpPr txBox="1"/>
          <p:nvPr/>
        </p:nvSpPr>
        <p:spPr>
          <a:xfrm>
            <a:off x="4438650" y="814733"/>
            <a:ext cx="4572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importa si llevas muchos años en la iglesia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 si apenas comienzas tu caminar,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es el día perfecto para tener un encuentro nuevo con Cristo. “En los días aciagos, cuando todo parece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conjurarse contra nosotros, tengamos fe en Dios, […]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La fuerza de los que le aman y le sirven será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renovada día tras día”. Ministerio de Curación, p. 382.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57769B-1EA5-447A-1C4A-B426F0727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7E9BE54-05A9-D0BB-1945-9ECB1AC73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13E893E-B132-B6C8-FDFF-8BFD9A777CD8}"/>
              </a:ext>
            </a:extLst>
          </p:cNvPr>
          <p:cNvSpPr txBox="1"/>
          <p:nvPr/>
        </p:nvSpPr>
        <p:spPr>
          <a:xfrm>
            <a:off x="477253" y="313145"/>
            <a:ext cx="816944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¡Qué maravilloso es el amor de nuestro Salvador! Un amor rebosante de ternura y compasión.  Aunque ya nos ha revelado su poder en incontables ocasiones, Él no se cansa de sorprendernos una y otra vez,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levantarnos cuando caemos y de animarnos con nuevas fuerzas para seguir adelante.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eso me alegra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profundamente que estés aquí. ¡Feliz sábado! Qué gozo saber que juntos estamos buscando a Dios y renovando nuestra fe. Y ahora, con una gran sonrisa y un fuerte abrazo, te invito a mirar a tu hermano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está a tu lado y decirle con entusiasmo: ¡Bienvenido a este programa, Dios tiene algo especial para ti!</a:t>
            </a:r>
          </a:p>
        </p:txBody>
      </p:sp>
    </p:spTree>
    <p:extLst>
      <p:ext uri="{BB962C8B-B14F-4D97-AF65-F5344CB8AC3E}">
        <p14:creationId xmlns:p14="http://schemas.microsoft.com/office/powerpoint/2010/main" val="418799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508679-78FC-FA0C-D125-E3E74B51723E}"/>
              </a:ext>
            </a:extLst>
          </p:cNvPr>
          <p:cNvSpPr txBox="1"/>
          <p:nvPr/>
        </p:nvSpPr>
        <p:spPr>
          <a:xfrm>
            <a:off x="-1" y="523218"/>
            <a:ext cx="914399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#380 “ANDO CON CRISTO”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878630-B6BC-0471-5B1C-4995590B0213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9627A8-5765-B6E4-1419-1BEA705FA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923328"/>
            <a:ext cx="9143998" cy="59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285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263</TotalTime>
  <Words>1118</Words>
  <Application>Microsoft Office PowerPoint</Application>
  <PresentationFormat>Presentación en pantalla (4:3)</PresentationFormat>
  <Paragraphs>91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9</cp:revision>
  <dcterms:created xsi:type="dcterms:W3CDTF">2026-01-14T16:48:31Z</dcterms:created>
  <dcterms:modified xsi:type="dcterms:W3CDTF">2026-01-14T21:12:28Z</dcterms:modified>
</cp:coreProperties>
</file>