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1" r:id="rId17"/>
    <p:sldId id="282" r:id="rId18"/>
    <p:sldId id="271" r:id="rId19"/>
    <p:sldId id="272" r:id="rId20"/>
    <p:sldId id="275" r:id="rId21"/>
    <p:sldId id="273" r:id="rId22"/>
    <p:sldId id="274" r:id="rId23"/>
    <p:sldId id="277" r:id="rId24"/>
    <p:sldId id="278" r:id="rId25"/>
    <p:sldId id="276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7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7636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169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3001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27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26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290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593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446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323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661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27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EA1A8-531D-4D89-98A5-A7868F97085B}" type="datetimeFigureOut">
              <a:rPr lang="es-MX" smtClean="0"/>
              <a:t>07/01/2026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9FC44-5A54-40F9-8C98-84D869677BF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7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6335D5A-0224-5E41-2650-4E6CC5602636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“RENOVACIÓN INTEGRAL CON DIOS”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86CB94E-591F-16B7-BE93-CEBB845C338E}"/>
              </a:ext>
            </a:extLst>
          </p:cNvPr>
          <p:cNvSpPr txBox="1"/>
          <p:nvPr/>
        </p:nvSpPr>
        <p:spPr>
          <a:xfrm>
            <a:off x="-1" y="584774"/>
            <a:ext cx="9143999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Dios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C927E8-8613-64CB-59D2-6C8661D5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35382"/>
            <a:ext cx="1868152" cy="128220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65DCBDD-D0D2-D6A0-5C30-8629FC4C46ED}"/>
              </a:ext>
            </a:extLst>
          </p:cNvPr>
          <p:cNvSpPr txBox="1"/>
          <p:nvPr/>
        </p:nvSpPr>
        <p:spPr>
          <a:xfrm>
            <a:off x="1868151" y="5599428"/>
            <a:ext cx="8341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7A8B1E-684A-6E11-9B45-DC28BB0A7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6439"/>
            <a:ext cx="9144001" cy="43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9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87C826A-B16A-9425-2D9C-6D3481DA1D48}"/>
              </a:ext>
            </a:extLst>
          </p:cNvPr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>
                <a:latin typeface="Arial Black" panose="020B0A04020102020204" pitchFamily="34" charset="0"/>
              </a:rPr>
              <a:t> </a:t>
            </a:r>
            <a:r>
              <a:rPr lang="es-MX" sz="4000" b="1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0D1323-51EB-E8E2-D9F7-81EBAC7318ED}"/>
              </a:ext>
            </a:extLst>
          </p:cNvPr>
          <p:cNvSpPr txBox="1"/>
          <p:nvPr/>
        </p:nvSpPr>
        <p:spPr>
          <a:xfrm>
            <a:off x="-1" y="707884"/>
            <a:ext cx="91439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DISCIPULADO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2520DA-FDDF-C694-1C9A-12FB07F8FE68}"/>
              </a:ext>
            </a:extLst>
          </p:cNvPr>
          <p:cNvSpPr txBox="1"/>
          <p:nvPr/>
        </p:nvSpPr>
        <p:spPr>
          <a:xfrm>
            <a:off x="0" y="6229959"/>
            <a:ext cx="914399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DESEABA HACERLES EL BIEN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3B5DA7-F6F0-1175-6C7A-11ACE41A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9"/>
            <a:ext cx="9144000" cy="508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016646A-EED9-520B-E411-9DAC4499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4379"/>
            <a:ext cx="9144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0EA7466-B2A2-949F-CDA6-894CE8DA1D72}"/>
              </a:ext>
            </a:extLst>
          </p:cNvPr>
          <p:cNvSpPr txBox="1"/>
          <p:nvPr/>
        </p:nvSpPr>
        <p:spPr>
          <a:xfrm>
            <a:off x="180473" y="797510"/>
            <a:ext cx="46281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El primer paso para la renovación emocional y psicológica es DETENTE Y REFLEXIONA: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Escucha tu cuerpo, tu mente y tu alma. Nuestro ritmo de vida muchas veces nos lleva a ignorar señales de fatiga, ansiedad o vacío espiritual.</a:t>
            </a:r>
          </a:p>
        </p:txBody>
      </p:sp>
    </p:spTree>
    <p:extLst>
      <p:ext uri="{BB962C8B-B14F-4D97-AF65-F5344CB8AC3E}">
        <p14:creationId xmlns:p14="http://schemas.microsoft.com/office/powerpoint/2010/main" val="2244358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12B3ADF-CEB2-3ECF-C828-C75EDE3A6F30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primer paso hacia la renovación es hacer una pausa consciente, examinar cómo estamos por dentro y permitir que Dios hable a nuestro corazón. ¿Cómo aplicarlo? Lleva un diario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emocional y espiritual: escribe lo que sientes y ora sobre eso.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21FC7C-B902-8DA5-F2E2-786A94191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04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B5B021-5BE3-90CE-D234-81A11386B5B9}"/>
              </a:ext>
            </a:extLst>
          </p:cNvPr>
          <p:cNvSpPr txBox="1"/>
          <p:nvPr/>
        </p:nvSpPr>
        <p:spPr>
          <a:xfrm>
            <a:off x="0" y="3573378"/>
            <a:ext cx="91440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El segundo paso de la renovación es física, debemos CUIDAR NUESTRO CUERPO: Alimentación, descanso y movimiento. ¿Cómo aplicarlo?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Prioriza una alimentación natural, con frutas, verduras y agua pura.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Establece un horario de sueño reparador.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Haz al menos 30 minutos de actividad física moderada a intensa diaria (caminar, estirarte, etc.).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Evita sustancias que dañan tu cuerpo: cafeína, exceso de      azúcar, adicciones.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AA59C5D-E239-0EF6-2DBE-C8101EF6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879" y="114522"/>
            <a:ext cx="5715000" cy="345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56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C27005-629B-C09A-5B4A-8A12E9B35911}"/>
              </a:ext>
            </a:extLst>
          </p:cNvPr>
          <p:cNvSpPr txBox="1"/>
          <p:nvPr/>
        </p:nvSpPr>
        <p:spPr>
          <a:xfrm>
            <a:off x="0" y="523220"/>
            <a:ext cx="9144000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obediencia a las leyes de la salud debe ser considerada un deber religioso.” — Consejos sobre el Régimen Alimenticio,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p. 22. Himno #259 “Mi espíritu, alma y cuerpo”.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C860B2F-832F-679F-2F42-2ABC7FF125F8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E701BCC-C8B5-5B59-3445-568075AEB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3"/>
            <a:ext cx="9144000" cy="531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609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F9472E5-D634-C305-7610-279DD4CEE0DD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19F741-A19D-FC84-E9C5-F93ACC3AB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9148116" cy="61501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D15A7B3-A102-ABDA-5D03-A53FF3CA7154}"/>
              </a:ext>
            </a:extLst>
          </p:cNvPr>
          <p:cNvSpPr txBox="1"/>
          <p:nvPr/>
        </p:nvSpPr>
        <p:spPr>
          <a:xfrm>
            <a:off x="4924926" y="3015915"/>
            <a:ext cx="405865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NUEVA CALEDONIA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375B9BD-76CF-2231-A5B0-51E91FB0B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07886"/>
            <a:ext cx="2277979" cy="2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255D1D-580F-6415-BFBA-09564F017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9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4BB1D5C-A95D-49A5-C951-F25D90247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0144560-F2AE-C1A7-9F86-33FECAE10A82}"/>
              </a:ext>
            </a:extLst>
          </p:cNvPr>
          <p:cNvSpPr txBox="1"/>
          <p:nvPr/>
        </p:nvSpPr>
        <p:spPr>
          <a:xfrm>
            <a:off x="4780547" y="0"/>
            <a:ext cx="4620127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El tercer paso es una renovación psicológica que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RENUEVA TU MENTE: Cuida lo que piensas y lo que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consumes. La mente es el campo de batalla donde se gana o se pierde la renovación. Todo lo que ves, escuchas y piensas, moldea tu </a:t>
            </a:r>
            <a:r>
              <a:rPr lang="es-MX" sz="2000" b="1" dirty="0" err="1">
                <a:latin typeface="Arial Black" panose="020B0A04020102020204" pitchFamily="34" charset="0"/>
              </a:rPr>
              <a:t>conducta.¿Cómo</a:t>
            </a:r>
            <a:r>
              <a:rPr lang="es-MX" sz="2000" b="1" dirty="0">
                <a:latin typeface="Arial Black" panose="020B0A04020102020204" pitchFamily="34" charset="0"/>
              </a:rPr>
              <a:t> aplicarlo?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Elimina pensamientos negativos con afirmaciones bíblicas (usa versículos como armas).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Lee libros edificantes, escucha música que eleve tu espíritu.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Rodéate de personas que te ayuden a crecer.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Limita el tiempo en redes sociales o medios con contenido tóxico o superficial.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9DA59D-419A-3E2C-E064-72A8ED932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80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6E8C62-7E1A-D752-214C-7A8A92B9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453" y="144910"/>
            <a:ext cx="6837094" cy="67130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59DBB3F-0515-97B4-054E-BA7543C6D52C}"/>
              </a:ext>
            </a:extLst>
          </p:cNvPr>
          <p:cNvSpPr txBox="1"/>
          <p:nvPr/>
        </p:nvSpPr>
        <p:spPr>
          <a:xfrm>
            <a:off x="336884" y="593558"/>
            <a:ext cx="2569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  <a:p>
            <a:endParaRPr lang="es-MX" dirty="0"/>
          </a:p>
          <a:p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3B034E-407F-9C73-2876-EDEECF11E95F}"/>
              </a:ext>
            </a:extLst>
          </p:cNvPr>
          <p:cNvSpPr txBox="1"/>
          <p:nvPr/>
        </p:nvSpPr>
        <p:spPr>
          <a:xfrm>
            <a:off x="5374314" y="4780547"/>
            <a:ext cx="376968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5929134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7CFE9D9-412C-A5C3-3D7E-772A0CDE4D24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SERVICIO DE CANTO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E2AD26-9FF4-7E6C-0794-0F188E0C33DE}"/>
              </a:ext>
            </a:extLst>
          </p:cNvPr>
          <p:cNvSpPr txBox="1"/>
          <p:nvPr/>
        </p:nvSpPr>
        <p:spPr>
          <a:xfrm>
            <a:off x="-1" y="523219"/>
            <a:ext cx="914399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Letra que reafirma que Dios se interesa por todos los aspectos de nuestra vida, incluida la salud. Himno #276 “Con nuestras mentes”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Un canto de entrega total, perfecto para quienes buscan renovar cuerpo y alma en Cristo. Himno #420 – “Nunca desmayes”.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F30F69-F281-B107-F327-F6C5C3CD3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548"/>
            <a:ext cx="9144000" cy="513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8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6A37294-D5E7-6B27-5E6E-508620BDD04C}"/>
              </a:ext>
            </a:extLst>
          </p:cNvPr>
          <p:cNvSpPr txBox="1"/>
          <p:nvPr/>
        </p:nvSpPr>
        <p:spPr>
          <a:xfrm>
            <a:off x="0" y="305068"/>
            <a:ext cx="397192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1" dirty="0">
                <a:latin typeface="Arial Black" panose="020B0A04020102020204" pitchFamily="34" charset="0"/>
              </a:rPr>
              <a:t>El cuarto paso es la renovación espiritual CONSÁGRATE A DIOS CADA DÍA: Renovación espiritual continua.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 No basta con sentirnos renovados: debemos mantenernos en ese camino con metas claras y una dirección inspirada por Dios.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¿Cómo aplicarlo? 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Establece metas pequeñas y alcanzables para mejorar tus hábitos espirituales. </a:t>
            </a:r>
          </a:p>
          <a:p>
            <a:r>
              <a:rPr lang="es-MX" sz="2000" b="1" dirty="0">
                <a:latin typeface="Arial Black" panose="020B0A04020102020204" pitchFamily="34" charset="0"/>
              </a:rPr>
              <a:t>• Comparte tu experiencia: tu testimonio puede inspirar a otros.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373E1A5-9E0A-573D-86AF-294D9328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925" y="0"/>
            <a:ext cx="5172075" cy="79087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8A77059-11CB-2891-6145-9BFD2E9BD3A8}"/>
              </a:ext>
            </a:extLst>
          </p:cNvPr>
          <p:cNvSpPr txBox="1"/>
          <p:nvPr/>
        </p:nvSpPr>
        <p:spPr>
          <a:xfrm>
            <a:off x="7636042" y="6317077"/>
            <a:ext cx="150795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92688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F21170-487C-355D-32A1-05986D6087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B75791E-2A8E-3515-1F7D-E1274259C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26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7190D54-D9AE-2324-21F0-EDC2E124553B}"/>
              </a:ext>
            </a:extLst>
          </p:cNvPr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REPASO DE LA LECCIÓN # 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34F4BA4-D09C-A415-1B1D-2AE51EE35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86"/>
            <a:ext cx="4913802" cy="621236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0FFEEA-D79B-39EA-E9AA-D224601B6E6B}"/>
              </a:ext>
            </a:extLst>
          </p:cNvPr>
          <p:cNvSpPr txBox="1"/>
          <p:nvPr/>
        </p:nvSpPr>
        <p:spPr>
          <a:xfrm>
            <a:off x="4913802" y="707886"/>
            <a:ext cx="4230198" cy="27392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MOTIVOS DE </a:t>
            </a:r>
            <a:r>
              <a:rPr lang="es-MX" sz="2800" b="1" dirty="0">
                <a:latin typeface="Arial Black" panose="020B0A04020102020204" pitchFamily="34" charset="0"/>
              </a:rPr>
              <a:t>AGRADECIMIENTO</a:t>
            </a:r>
            <a:endParaRPr lang="es-MX" sz="3600" b="1" dirty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Y ORACIÓN </a:t>
            </a:r>
          </a:p>
          <a:p>
            <a:pPr algn="ctr"/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65D1824-482E-6114-51BC-EA94FDB39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02" y="3447096"/>
            <a:ext cx="4281370" cy="341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69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6A61DDA-4480-0F5D-8854-16D3F6D642FA}"/>
              </a:ext>
            </a:extLst>
          </p:cNvPr>
          <p:cNvSpPr txBox="1"/>
          <p:nvPr/>
        </p:nvSpPr>
        <p:spPr>
          <a:xfrm>
            <a:off x="0" y="4718843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Hemos llegado al final de este hermoso programa… pero el verdadero comienzo empieza ahora.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Hoy, Dios nos ha hablado al corazón. Nos ha recordado que la salud no es solo una meta física, sino una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expresión viva de nuestra fe. Tu cuerpo, tu mente y tu espíritu fueron creados para reflejar la imagen de Dios.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287CE4-B5A7-B26B-C240-66083089F5A3}"/>
              </a:ext>
            </a:extLst>
          </p:cNvPr>
          <p:cNvSpPr txBox="1"/>
          <p:nvPr/>
        </p:nvSpPr>
        <p:spPr>
          <a:xfrm>
            <a:off x="-1" y="15499"/>
            <a:ext cx="914400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FD8E029-85E7-8B00-B293-D91936C0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38719"/>
            <a:ext cx="9143999" cy="418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7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D196CE-1387-0E98-8FBD-D8A176D99DC0}"/>
              </a:ext>
            </a:extLst>
          </p:cNvPr>
          <p:cNvSpPr txBox="1"/>
          <p:nvPr/>
        </p:nvSpPr>
        <p:spPr>
          <a:xfrm>
            <a:off x="0" y="4919008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Y si hoy escuchaste su voz, no la endurezcas.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Él no quiere solo que vivas… quiere que vivas 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plenitud, en paz, en renovación diaria. Que todos podamos decir:  Hoy he sentido el deseo de renovarme, para gloria de Dios.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E77607C-3ED1-19BC-9953-2F324BF4F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9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52CF922-4D59-B6D3-442D-59EFB6682AC8}"/>
              </a:ext>
            </a:extLst>
          </p:cNvPr>
          <p:cNvSpPr txBox="1"/>
          <p:nvPr/>
        </p:nvSpPr>
        <p:spPr>
          <a:xfrm>
            <a:off x="0" y="63348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# 425 “DÍA EN DÍA”.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BA498F-9C74-6B7D-C0FE-DC380EF59A3D}"/>
              </a:ext>
            </a:extLst>
          </p:cNvPr>
          <p:cNvSpPr txBox="1"/>
          <p:nvPr/>
        </p:nvSpPr>
        <p:spPr>
          <a:xfrm>
            <a:off x="0" y="16621"/>
            <a:ext cx="9143999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HIMNO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D5871D8-E5A7-7288-9C9B-4ED08861B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29"/>
            <a:ext cx="9144000" cy="571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28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8DC4A4-9D5D-F6D9-D4F9-ACABFF9D86DD}"/>
              </a:ext>
            </a:extLst>
          </p:cNvPr>
          <p:cNvSpPr txBox="1"/>
          <p:nvPr/>
        </p:nvSpPr>
        <p:spPr>
          <a:xfrm>
            <a:off x="0" y="5006006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“Señor, hoy decido renovarme en ti. Entrego mi cuerpo, mi mente y mi espíritu a tu voluntad. Ayúdame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cuidarme, no por vanidad, sino por fidelidad, para poder servirte con calidad. Hazme un testimonio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viviente de tu amor, a través de mi estilo de vida. Amén.”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1BD4D3-641F-CCF5-1F93-A2C75FA1C032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9C45F14-BE7D-9BFA-C614-7F12F3D70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9114504" cy="448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27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1BC37F5-C19F-1A5A-D109-061FB3B8E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E4E3B80-4B7E-45E2-C5DA-B4C9F8F963A0}"/>
              </a:ext>
            </a:extLst>
          </p:cNvPr>
          <p:cNvSpPr txBox="1"/>
          <p:nvPr/>
        </p:nvSpPr>
        <p:spPr>
          <a:xfrm>
            <a:off x="0" y="5983705"/>
            <a:ext cx="9144000" cy="101101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74760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4EED784-D5D5-5201-FB06-48CB913123F3}"/>
              </a:ext>
            </a:extLst>
          </p:cNvPr>
          <p:cNvSpPr txBox="1"/>
          <p:nvPr/>
        </p:nvSpPr>
        <p:spPr>
          <a:xfrm>
            <a:off x="0" y="5102043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 importa cómo llegaste hoy: cansado, con dudas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 lleno de ánimo… Dios tiene un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mensaje para ti. Te invitamos a disfrutar cada parte del programa y a abrir tu corazón para dejar que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Señor renueve tu vida desde adentro hacia afuera.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C7DC89-5E00-C3B8-42FB-9A05DD426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0204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5B37EEC-243C-9C75-C692-5ECD10103071}"/>
              </a:ext>
            </a:extLst>
          </p:cNvPr>
          <p:cNvSpPr txBox="1"/>
          <p:nvPr/>
        </p:nvSpPr>
        <p:spPr>
          <a:xfrm>
            <a:off x="0" y="31673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IGLESIA 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2665477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E9CF63-806E-1D55-C4DB-DB71417DF47F}"/>
              </a:ext>
            </a:extLst>
          </p:cNvPr>
          <p:cNvSpPr txBox="1"/>
          <p:nvPr/>
        </p:nvSpPr>
        <p:spPr>
          <a:xfrm>
            <a:off x="0" y="5226784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Guiar a la congregación a reconocer que el cuidado de la salud física, mental y espiritual es parte integral de nuestra adoración a Dios. Basado en principios bíblicos y del mensaje adventista, se busca inspirar cambios positivos en el estilo de vida como expresión de fe.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9CB3DF-9F71-9AC1-A1D2-EA53B9685E24}"/>
              </a:ext>
            </a:extLst>
          </p:cNvPr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2C0BA8-DC93-769D-9F78-D6A390A9C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523220"/>
            <a:ext cx="9144000" cy="470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5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6B1BEB2-A008-1732-2543-2BA7FAAB4CC3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INTRODUCCIÓN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F00CEC-7386-B326-215F-3274DD9E45D9}"/>
              </a:ext>
            </a:extLst>
          </p:cNvPr>
          <p:cNvSpPr txBox="1"/>
          <p:nvPr/>
        </p:nvSpPr>
        <p:spPr>
          <a:xfrm>
            <a:off x="0" y="4303455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Hoy no solo venimos a adorar a Dios con nuestras voces y nuestra presencia; sino también con nuestras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decisiones. El Creador del universo se interesa profundamente por nuestro bienestar físico y emocional.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un mundo lleno de estrés, enfermedades y malos hábitos, Dios nos ofrece un camino de restauración: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cuidar nuestro cuerpo, mente y espíritu para vivir una vida abundante en Él.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8232E96-303D-1F65-B92E-C9BC4FF93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9144001" cy="37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1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23DD7F9-1774-4DDF-E886-5233EB9F1925}"/>
              </a:ext>
            </a:extLst>
          </p:cNvPr>
          <p:cNvSpPr txBox="1"/>
          <p:nvPr/>
        </p:nvSpPr>
        <p:spPr>
          <a:xfrm>
            <a:off x="0" y="4870882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renovación verdadera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enseña la Biblia, la ciencia y el Espíritu de Profecía abarca todo nuestro ser. Aquí tienes 4 pasos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integrales para renovarte física, emocional, psicológica y espiritualmente, con un enfoque cristiano,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práctico y profundo.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1EE8B6-2CE2-FF88-4578-4F382E7C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8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14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A0102-D94B-8C73-F2B7-F56D2EEB92A8}"/>
              </a:ext>
            </a:extLst>
          </p:cNvPr>
          <p:cNvSpPr txBox="1"/>
          <p:nvPr/>
        </p:nvSpPr>
        <p:spPr>
          <a:xfrm>
            <a:off x="0" y="523219"/>
            <a:ext cx="9144000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 canto de entrega total, perfecto para quienes buscan renovar cuerpo y alma en Cristo.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“Renuévame, Señor Jesús, ya no quiero ser igual” (Google)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9BE5AB3-2BD4-9764-313C-D17EA682DAA5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DE ALABANZA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57D7439-09D5-E0D5-1655-98D2DF1F8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8882"/>
            <a:ext cx="9144000" cy="531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E7FD8E0-4937-B044-FE0E-482FD41ED2D8}"/>
              </a:ext>
            </a:extLst>
          </p:cNvPr>
          <p:cNvSpPr txBox="1"/>
          <p:nvPr/>
        </p:nvSpPr>
        <p:spPr>
          <a:xfrm>
            <a:off x="0" y="4986153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“Por tanto, no desmayamos; antes, aunque este nuestro hombre exterior se va desgastando, el interior 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obstante se renueva de día en día” 2 Corintios 4:16.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Enfatiza que la verdadera renovación comienza en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corazón y la mente.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43EFE9-E17C-B31B-2ED1-2A76BD8110F9}"/>
              </a:ext>
            </a:extLst>
          </p:cNvPr>
          <p:cNvSpPr txBox="1"/>
          <p:nvPr/>
        </p:nvSpPr>
        <p:spPr>
          <a:xfrm>
            <a:off x="-1" y="39923"/>
            <a:ext cx="9143999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430541-367C-FD24-C100-67C2D79E6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143"/>
            <a:ext cx="9144000" cy="4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A4D5A8C-1B2F-5EC3-AA97-114E018B2359}"/>
              </a:ext>
            </a:extLst>
          </p:cNvPr>
          <p:cNvSpPr txBox="1"/>
          <p:nvPr/>
        </p:nvSpPr>
        <p:spPr>
          <a:xfrm>
            <a:off x="0" y="3963594"/>
            <a:ext cx="9144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“La verdadera religión une el alma con Dios y hace del cuerpo su templo. La renovación del corazón, por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Espíritu Santo, se manifiesta en la renovación de la vida.”— El Ministerio de Curación, p. 50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Esta frase nos recuerda que la obra que Dios quiere hacer en nosotros no es solo interna, sino también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visible en nuestros hábitos, nuestras elecciones y nuestro cuidado físico. Renovar el corazón va de la mano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renovar el estilo de vida. Oremos…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915289-2D98-CF01-F51B-0483CAC7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39635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67FE203-41C5-78AB-9E8A-9A6CAF1AD82B}"/>
              </a:ext>
            </a:extLst>
          </p:cNvPr>
          <p:cNvSpPr txBox="1"/>
          <p:nvPr/>
        </p:nvSpPr>
        <p:spPr>
          <a:xfrm>
            <a:off x="6205854" y="316443"/>
            <a:ext cx="24811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ORACIÓN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RODILLAS</a:t>
            </a:r>
          </a:p>
        </p:txBody>
      </p:sp>
    </p:spTree>
    <p:extLst>
      <p:ext uri="{BB962C8B-B14F-4D97-AF65-F5344CB8AC3E}">
        <p14:creationId xmlns:p14="http://schemas.microsoft.com/office/powerpoint/2010/main" val="4172270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302</TotalTime>
  <Words>1063</Words>
  <Application>Microsoft Office PowerPoint</Application>
  <PresentationFormat>Presentación en pantalla (4:3)</PresentationFormat>
  <Paragraphs>89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15</cp:revision>
  <dcterms:created xsi:type="dcterms:W3CDTF">2026-01-06T18:49:33Z</dcterms:created>
  <dcterms:modified xsi:type="dcterms:W3CDTF">2026-01-07T19:54:18Z</dcterms:modified>
</cp:coreProperties>
</file>