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64" r:id="rId5"/>
    <p:sldId id="263" r:id="rId6"/>
    <p:sldId id="257" r:id="rId7"/>
    <p:sldId id="258" r:id="rId8"/>
    <p:sldId id="260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  <p:sldId id="276" r:id="rId21"/>
    <p:sldId id="275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64" d="100"/>
          <a:sy n="64" d="100"/>
        </p:scale>
        <p:origin x="159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3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7712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9540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7514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7697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9584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9155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01582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569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530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1046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6464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A9F0C-0957-40E5-A796-1D89B29432AC}" type="datetimeFigureOut">
              <a:rPr lang="es-MX" smtClean="0"/>
              <a:t>25/08/2026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F5A66-E376-4F67-82C6-5D19A512001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352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9BEBC7D-9043-BB70-DAD8-E6FF750CE878}"/>
              </a:ext>
            </a:extLst>
          </p:cNvPr>
          <p:cNvSpPr txBox="1"/>
          <p:nvPr/>
        </p:nvSpPr>
        <p:spPr>
          <a:xfrm>
            <a:off x="0" y="-1"/>
            <a:ext cx="91440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“YO SOY PARTE DE MI IGLESIA”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74467E0-AFA4-4560-C66C-11035A1F3C14}"/>
              </a:ext>
            </a:extLst>
          </p:cNvPr>
          <p:cNvSpPr txBox="1"/>
          <p:nvPr/>
        </p:nvSpPr>
        <p:spPr>
          <a:xfrm>
            <a:off x="0" y="646330"/>
            <a:ext cx="9144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MÁS CERCA DE LA IGLESIA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01A4D7-2F35-4926-F864-9BD78E904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1475" y="1015662"/>
            <a:ext cx="9929813" cy="584233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AEE629E-BF10-6308-1FAF-79BB5248F7E8}"/>
              </a:ext>
            </a:extLst>
          </p:cNvPr>
          <p:cNvSpPr txBox="1"/>
          <p:nvPr/>
        </p:nvSpPr>
        <p:spPr>
          <a:xfrm>
            <a:off x="1614488" y="1042972"/>
            <a:ext cx="7115175" cy="29916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02D6E6-5190-2D44-0EF1-91D132D35855}"/>
              </a:ext>
            </a:extLst>
          </p:cNvPr>
          <p:cNvSpPr txBox="1"/>
          <p:nvPr/>
        </p:nvSpPr>
        <p:spPr>
          <a:xfrm>
            <a:off x="-1" y="5711606"/>
            <a:ext cx="9244013" cy="1501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D8C705C-647B-7F8D-25C8-DB0639B5B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54" y="5740181"/>
            <a:ext cx="1066892" cy="95105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5055BF5-0EA5-676E-4785-A1A0F04D98D8}"/>
              </a:ext>
            </a:extLst>
          </p:cNvPr>
          <p:cNvSpPr txBox="1"/>
          <p:nvPr/>
        </p:nvSpPr>
        <p:spPr>
          <a:xfrm>
            <a:off x="2100264" y="5888504"/>
            <a:ext cx="5391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600" b="1" dirty="0">
                <a:latin typeface="Arial Black" panose="020B0A04020102020204" pitchFamily="34" charset="0"/>
              </a:rPr>
              <a:t>ESCUELA SABÁTICA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AB5F726-170A-6166-C189-7AE41CFE0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264" y="1042972"/>
            <a:ext cx="5872162" cy="281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57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10643E1-34C1-B1C0-707B-8BE4EA7A23E5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NUEVO</a:t>
            </a:r>
            <a:r>
              <a:rPr lang="es-MX" sz="3200" b="1" dirty="0">
                <a:latin typeface="Arial Black" panose="020B0A04020102020204" pitchFamily="34" charset="0"/>
              </a:rPr>
              <a:t> </a:t>
            </a:r>
            <a:r>
              <a:rPr lang="es-MX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HORIZONTE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BDF0F2B-1548-B993-5D8A-F010AF6854D0}"/>
              </a:ext>
            </a:extLst>
          </p:cNvPr>
          <p:cNvSpPr txBox="1"/>
          <p:nvPr/>
        </p:nvSpPr>
        <p:spPr>
          <a:xfrm>
            <a:off x="0" y="584774"/>
            <a:ext cx="91440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EVANGELISMO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032D2B6-F023-50F2-9177-3B6BA8851F28}"/>
              </a:ext>
            </a:extLst>
          </p:cNvPr>
          <p:cNvSpPr txBox="1"/>
          <p:nvPr/>
        </p:nvSpPr>
        <p:spPr>
          <a:xfrm>
            <a:off x="0" y="6333186"/>
            <a:ext cx="914399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ÉNFASIS EN LA OBRA MISIONERA MUNDIAL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7CABF7E-B20B-B7F3-016A-9C3856CC8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84884"/>
            <a:ext cx="9143999" cy="534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04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EB057D2-12A2-8259-2822-605538E4B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94" y="-697765"/>
            <a:ext cx="9143999" cy="575965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59CE792-7B9B-30E0-D86E-61120325C3F9}"/>
              </a:ext>
            </a:extLst>
          </p:cNvPr>
          <p:cNvSpPr txBox="1"/>
          <p:nvPr/>
        </p:nvSpPr>
        <p:spPr>
          <a:xfrm>
            <a:off x="-1" y="4380797"/>
            <a:ext cx="9143999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“Elena G. de White nos dice: ‘La obra de Dios no puede estar completa sin la obra que las mujeres pueden realizar en el hogar y en la iglesia’ (Evangelismo, p. 464).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Queridas hermanas, siempre hay un espacio para servir en oración, estudio bíblico y apoyo a familias.” </a:t>
            </a:r>
          </a:p>
        </p:txBody>
      </p:sp>
    </p:spTree>
    <p:extLst>
      <p:ext uri="{BB962C8B-B14F-4D97-AF65-F5344CB8AC3E}">
        <p14:creationId xmlns:p14="http://schemas.microsoft.com/office/powerpoint/2010/main" val="4103180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1EE0B61-E641-7D0A-9E8B-7583DCAFD0FC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HIMNO ESPECIAL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9F99D3B-F9EF-46C1-F00C-C6E59FF94EEE}"/>
              </a:ext>
            </a:extLst>
          </p:cNvPr>
          <p:cNvSpPr txBox="1"/>
          <p:nvPr/>
        </p:nvSpPr>
        <p:spPr>
          <a:xfrm>
            <a:off x="-1" y="523220"/>
            <a:ext cx="9143999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#497 “Manos”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9062E43-65AC-FA3E-A1AF-6C014D9DDFE6}"/>
              </a:ext>
            </a:extLst>
          </p:cNvPr>
          <p:cNvSpPr txBox="1"/>
          <p:nvPr/>
        </p:nvSpPr>
        <p:spPr>
          <a:xfrm>
            <a:off x="0" y="995893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DORCAS: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B6C53D7-6D89-4FEF-7CD8-B31F7BACFC46}"/>
              </a:ext>
            </a:extLst>
          </p:cNvPr>
          <p:cNvSpPr txBox="1"/>
          <p:nvPr/>
        </p:nvSpPr>
        <p:spPr>
          <a:xfrm>
            <a:off x="2" y="5046499"/>
            <a:ext cx="914399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“En Dorcas encontramos alegría al dar. Jesús dijo: ‘De cierto os digo que en cuanto lo hicisteis 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uno de estos mis hermanos más pequeños, a mí lo hicisteis’ (Mateo 25:40). Únete a nosotros para llevar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alimento, ropa y esperanza a quienes más lo necesitan.”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90EA16B-DFB4-0FBC-D144-0934D2527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674" y="1484028"/>
            <a:ext cx="4448890" cy="356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40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BC1A542-C421-B442-1827-6CA6595D4429}"/>
              </a:ext>
            </a:extLst>
          </p:cNvPr>
          <p:cNvSpPr txBox="1"/>
          <p:nvPr/>
        </p:nvSpPr>
        <p:spPr>
          <a:xfrm>
            <a:off x="0" y="-1"/>
            <a:ext cx="91440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latin typeface="Arial Black" panose="020B0A04020102020204" pitchFamily="34" charset="0"/>
              </a:rPr>
              <a:t>MISIONERO MUNDIAL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A9FE648-61BC-0B9E-2FEC-D8FFBBBF9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7885"/>
            <a:ext cx="9115690" cy="621167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B258D7A-545F-A6F5-AD2B-103D2633033D}"/>
              </a:ext>
            </a:extLst>
          </p:cNvPr>
          <p:cNvSpPr txBox="1"/>
          <p:nvPr/>
        </p:nvSpPr>
        <p:spPr>
          <a:xfrm>
            <a:off x="6011055" y="5441430"/>
            <a:ext cx="1518364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MX" sz="3600" b="1" dirty="0">
                <a:latin typeface="Arial Black" panose="020B0A04020102020204" pitchFamily="34" charset="0"/>
              </a:rPr>
              <a:t>GOGI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1698BE7-62E7-2966-DD6D-B35D28917DD6}"/>
              </a:ext>
            </a:extLst>
          </p:cNvPr>
          <p:cNvSpPr txBox="1"/>
          <p:nvPr/>
        </p:nvSpPr>
        <p:spPr>
          <a:xfrm>
            <a:off x="599606" y="2079088"/>
            <a:ext cx="2683240" cy="584775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r>
              <a:rPr lang="es-MX" sz="3200" b="1" dirty="0">
                <a:latin typeface="Arial Black" panose="020B0A04020102020204" pitchFamily="34" charset="0"/>
              </a:rPr>
              <a:t>BULGARIA</a:t>
            </a:r>
          </a:p>
        </p:txBody>
      </p:sp>
    </p:spTree>
    <p:extLst>
      <p:ext uri="{BB962C8B-B14F-4D97-AF65-F5344CB8AC3E}">
        <p14:creationId xmlns:p14="http://schemas.microsoft.com/office/powerpoint/2010/main" val="526648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743DFE8-15CC-43DC-3599-CF316582A819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MINISTERIO INFANTIL, NIÑO O MAESTRA: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1801016-1036-486C-1515-690DCA796DF9}"/>
              </a:ext>
            </a:extLst>
          </p:cNvPr>
          <p:cNvSpPr txBox="1"/>
          <p:nvPr/>
        </p:nvSpPr>
        <p:spPr>
          <a:xfrm>
            <a:off x="0" y="5288340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“Jesús dijo: ‘Dejad a los niños venir a mí, y no se lo impidáis’ (Mateo 19:14). Nuestro ministerio necesita manos que enseñen, cuenten historias, y modelen el amor de Jesús a los pequeños.”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E60E203-D476-BEE1-2B90-EDFE720CC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461665"/>
            <a:ext cx="4572000" cy="500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80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1FD200-7668-173F-66B9-9DEF54777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0F6441D-2ADE-F363-6BFE-460D9055ECBF}"/>
              </a:ext>
            </a:extLst>
          </p:cNvPr>
          <p:cNvSpPr txBox="1"/>
          <p:nvPr/>
        </p:nvSpPr>
        <p:spPr>
          <a:xfrm>
            <a:off x="4003417" y="1528762"/>
            <a:ext cx="4567469" cy="144655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sz="4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INFORME</a:t>
            </a:r>
          </a:p>
          <a:p>
            <a:pPr algn="ctr"/>
            <a:r>
              <a:rPr lang="es-MX" sz="4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SECRETARIAL</a:t>
            </a:r>
          </a:p>
        </p:txBody>
      </p:sp>
    </p:spTree>
    <p:extLst>
      <p:ext uri="{BB962C8B-B14F-4D97-AF65-F5344CB8AC3E}">
        <p14:creationId xmlns:p14="http://schemas.microsoft.com/office/powerpoint/2010/main" val="2422234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C801CE0-BA47-DDC7-CC68-B58AFCB639D6}"/>
              </a:ext>
            </a:extLst>
          </p:cNvPr>
          <p:cNvSpPr txBox="1"/>
          <p:nvPr/>
        </p:nvSpPr>
        <p:spPr>
          <a:xfrm>
            <a:off x="0" y="-1"/>
            <a:ext cx="9144000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Ministerio personal: Líder, evangelista, director o pareja misionera. Cada miembro es un misionero.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E4EAD1-FAC7-3DD0-991E-DD657FC74174}"/>
              </a:ext>
            </a:extLst>
          </p:cNvPr>
          <p:cNvSpPr txBox="1"/>
          <p:nvPr/>
        </p:nvSpPr>
        <p:spPr>
          <a:xfrm>
            <a:off x="0" y="5083909"/>
            <a:ext cx="9144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‘Id por todo el mundo y predicad el evangelio a toda criatura’ (Marcos 16:15). Si deseas compartir tu fe, este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ministerio es tu espacio de acción”. Escuchemos el reporte del trabajo misionero y de estudio en nuestra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iglesia local.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232AC05-09D3-5721-FCBE-E79360852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0996"/>
            <a:ext cx="9144000" cy="425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23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037B63C-0667-4F46-3398-AE52E64AD617}"/>
              </a:ext>
            </a:extLst>
          </p:cNvPr>
          <p:cNvSpPr txBox="1"/>
          <p:nvPr/>
        </p:nvSpPr>
        <p:spPr>
          <a:xfrm>
            <a:off x="0" y="-1"/>
            <a:ext cx="91440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Maestro o Director de EBV: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98FFAC9-6C5D-1098-6DC9-28C1F7DB5CC8}"/>
              </a:ext>
            </a:extLst>
          </p:cNvPr>
          <p:cNvSpPr txBox="1"/>
          <p:nvPr/>
        </p:nvSpPr>
        <p:spPr>
          <a:xfrm>
            <a:off x="4706910" y="1331732"/>
            <a:ext cx="443709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Cada año se necesitan voluntarios y apoyo para esta gran campaña enfocada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en los niños, donde se busca inculcar en sus mentes La Palabra de Dios. Nosotros cada semana debemos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guardar en nuestro corazón lo que nos enseñan las Escrituras</a:t>
            </a:r>
            <a:r>
              <a:rPr lang="es-MX" sz="2000" b="1" dirty="0"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A20D135-EE33-7867-B589-3E6FEAD1F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23219"/>
            <a:ext cx="4706911" cy="631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72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3E01458-E9BB-F7AF-72B2-CB124BE2050D}"/>
              </a:ext>
            </a:extLst>
          </p:cNvPr>
          <p:cNvSpPr txBox="1"/>
          <p:nvPr/>
        </p:nvSpPr>
        <p:spPr>
          <a:xfrm>
            <a:off x="0" y="-1"/>
            <a:ext cx="91440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VERSÍCULO PARA MEMORIZAR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9677A5C-F7A8-8D83-8A88-7D8356DBF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774"/>
            <a:ext cx="9144000" cy="627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62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EC301E3-5941-5CEB-3BEE-2B4AB8075A6A}"/>
              </a:ext>
            </a:extLst>
          </p:cNvPr>
          <p:cNvSpPr txBox="1"/>
          <p:nvPr/>
        </p:nvSpPr>
        <p:spPr>
          <a:xfrm>
            <a:off x="0" y="-1"/>
            <a:ext cx="9144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latin typeface="Arial Black" panose="020B0A04020102020204" pitchFamily="34" charset="0"/>
              </a:rPr>
              <a:t>REPASO DE LA LECCIÓN # 9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C9BB007-5623-BCB1-8C22-2FECAA0D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84774"/>
            <a:ext cx="4572000" cy="626113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7E0CE52-01E2-DF9C-4200-8E3EE28C58E3}"/>
              </a:ext>
            </a:extLst>
          </p:cNvPr>
          <p:cNvSpPr txBox="1"/>
          <p:nvPr/>
        </p:nvSpPr>
        <p:spPr>
          <a:xfrm>
            <a:off x="4572000" y="584774"/>
            <a:ext cx="4571999" cy="3046988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latin typeface="Arial Black" panose="020B0A04020102020204" pitchFamily="34" charset="0"/>
              </a:rPr>
              <a:t> MINISTERIO IMPULSADO POR EL AMOR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D8EB6E-863C-E9B9-6D8F-7C5EB9F50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631762"/>
            <a:ext cx="4572000" cy="322623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C481445-BEEA-BF73-B527-F5FA8DA529E3}"/>
              </a:ext>
            </a:extLst>
          </p:cNvPr>
          <p:cNvSpPr txBox="1"/>
          <p:nvPr/>
        </p:nvSpPr>
        <p:spPr>
          <a:xfrm>
            <a:off x="4571999" y="3700351"/>
            <a:ext cx="1484026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4E4A688-BF93-99DA-E7F5-BC4395DD8702}"/>
              </a:ext>
            </a:extLst>
          </p:cNvPr>
          <p:cNvSpPr txBox="1"/>
          <p:nvPr/>
        </p:nvSpPr>
        <p:spPr>
          <a:xfrm>
            <a:off x="4571998" y="3962825"/>
            <a:ext cx="1334122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03AC56F-75EC-FCEE-E5CA-EEC7BAD4CE2E}"/>
              </a:ext>
            </a:extLst>
          </p:cNvPr>
          <p:cNvSpPr txBox="1"/>
          <p:nvPr/>
        </p:nvSpPr>
        <p:spPr>
          <a:xfrm>
            <a:off x="4706911" y="4332160"/>
            <a:ext cx="1064302" cy="13619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19EAC5-1607-C1FA-1DCE-08C8B2D2482F}"/>
              </a:ext>
            </a:extLst>
          </p:cNvPr>
          <p:cNvSpPr txBox="1"/>
          <p:nvPr/>
        </p:nvSpPr>
        <p:spPr>
          <a:xfrm>
            <a:off x="5906121" y="4069683"/>
            <a:ext cx="149904" cy="14685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0635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733A172-4089-E54F-87D9-5C1DB40CAB93}"/>
              </a:ext>
            </a:extLst>
          </p:cNvPr>
          <p:cNvSpPr txBox="1"/>
          <p:nvPr/>
        </p:nvSpPr>
        <p:spPr>
          <a:xfrm>
            <a:off x="0" y="452736"/>
            <a:ext cx="91440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# 551 “Embajador soy de mi rey”, 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# 568 “Hay lugar en la amplia viña”,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# 556 “Yo quiero siempre brillar”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29E4B50-69DE-D55B-C574-9FB2F6729E56}"/>
              </a:ext>
            </a:extLst>
          </p:cNvPr>
          <p:cNvSpPr txBox="1"/>
          <p:nvPr/>
        </p:nvSpPr>
        <p:spPr>
          <a:xfrm>
            <a:off x="-1" y="0"/>
            <a:ext cx="9143999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SERVICIO DE CANTO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4F2D0E0-F7AC-4505-8AE7-4A5728B33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68398"/>
            <a:ext cx="9121358" cy="538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48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B5254F6-4DAC-3706-E69E-191266457F28}"/>
              </a:ext>
            </a:extLst>
          </p:cNvPr>
          <p:cNvSpPr txBox="1"/>
          <p:nvPr/>
        </p:nvSpPr>
        <p:spPr>
          <a:xfrm>
            <a:off x="0" y="4525503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Queridos hermanos, ya escuchamos: todos tenemos un lugar en la iglesia. No hay excusas. Hoy puedes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decidir ser parte activa de un ministerio.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“La iglesia de Cristo en la tierra fue organizada para propósitos misioneros, y el Señor desea ver en su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iglesia a todos sus miembros dedicados a la obra que les ha sido señalada.” (Servicio Cristiano, p. 67).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2BE9138-55F7-66A0-4B17-D821F81412C3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CONCLUSIÓN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CAF5EDE-3C4B-E685-3D65-5BF520020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220"/>
            <a:ext cx="9144000" cy="400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64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60F912A-C058-609F-07C2-130DD9E8EDBD}"/>
              </a:ext>
            </a:extLst>
          </p:cNvPr>
          <p:cNvSpPr txBox="1"/>
          <p:nvPr/>
        </p:nvSpPr>
        <p:spPr>
          <a:xfrm>
            <a:off x="0" y="-1"/>
            <a:ext cx="9144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HIMNO FINAL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EDA44C-FE60-2614-93C4-7143EAFB446D}"/>
              </a:ext>
            </a:extLst>
          </p:cNvPr>
          <p:cNvSpPr txBox="1"/>
          <p:nvPr/>
        </p:nvSpPr>
        <p:spPr>
          <a:xfrm>
            <a:off x="-1" y="584773"/>
            <a:ext cx="914399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# 501 MI VIDA AL SERVICIO DE DIOS.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F75B226-B716-DC1A-4166-F557B69BB3D7}"/>
              </a:ext>
            </a:extLst>
          </p:cNvPr>
          <p:cNvSpPr txBox="1"/>
          <p:nvPr/>
        </p:nvSpPr>
        <p:spPr>
          <a:xfrm>
            <a:off x="2" y="5765399"/>
            <a:ext cx="9143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Dios nos está llamando a usar nuestros dones, talentos, energías en su servicio, no hay nada más lindo que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servir a Dios y decir: “Yo soy parte de su iglesia”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B8FD2D9-334A-7622-37DA-678E09078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099747"/>
            <a:ext cx="9144000" cy="466565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20C198E-7E6B-1486-6D37-DEFE9E68851A}"/>
              </a:ext>
            </a:extLst>
          </p:cNvPr>
          <p:cNvSpPr txBox="1"/>
          <p:nvPr/>
        </p:nvSpPr>
        <p:spPr>
          <a:xfrm>
            <a:off x="7435121" y="1046437"/>
            <a:ext cx="1708877" cy="12170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12739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4AD4AB-A969-3DCD-5CC2-2B54F461178D}"/>
              </a:ext>
            </a:extLst>
          </p:cNvPr>
          <p:cNvSpPr txBox="1"/>
          <p:nvPr/>
        </p:nvSpPr>
        <p:spPr>
          <a:xfrm>
            <a:off x="100012" y="4604861"/>
            <a:ext cx="904398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Gracias Dios porque hay muchas maneras de servirte y de estar involucrados en tu obra. Ayúdanos a estar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activos en tu causa, siempre poniéndote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en primer lugar.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2C427C-C36A-837D-6D5E-0DE320A50A9B}"/>
              </a:ext>
            </a:extLst>
          </p:cNvPr>
          <p:cNvSpPr txBox="1"/>
          <p:nvPr/>
        </p:nvSpPr>
        <p:spPr>
          <a:xfrm>
            <a:off x="0" y="0"/>
            <a:ext cx="914399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ORACIÓN FINAL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94616B-E43A-C20F-9921-B1CC15371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220"/>
            <a:ext cx="9144000" cy="408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44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0BEFC9E-1EC0-5D8B-781B-0693DAC24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81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11A96E5-A08E-2DE8-69B8-5A7D38919ED9}"/>
              </a:ext>
            </a:extLst>
          </p:cNvPr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 </a:t>
            </a:r>
            <a:r>
              <a:rPr lang="es-MX" sz="2000" b="1" dirty="0">
                <a:latin typeface="Arial Black" panose="020B0A04020102020204" pitchFamily="34" charset="0"/>
              </a:rPr>
              <a:t> </a:t>
            </a:r>
            <a:r>
              <a:rPr lang="es-MX" b="1" dirty="0">
                <a:latin typeface="Arial Black" panose="020B0A04020102020204" pitchFamily="34" charset="0"/>
              </a:rPr>
              <a:t>(A cargo del director de Escuela Sabática o algún líder de GP.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Con un representante uniformado de cada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ministerio al frente o en la plataforma.)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FBDFFA1-F87D-DE32-195A-8CBF90521DF6}"/>
              </a:ext>
            </a:extLst>
          </p:cNvPr>
          <p:cNvSpPr txBox="1"/>
          <p:nvPr/>
        </p:nvSpPr>
        <p:spPr>
          <a:xfrm>
            <a:off x="0" y="3811012"/>
            <a:ext cx="914399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“Queridos hermanos, en nombre de todos los ministerios de nuestra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iglesia les damos la más cordial bienvenida.”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 Hoy queremos animarte a que no seas solo un asistente, sino un miembro activo. ¡Siéntete en casa, esta es tu iglesia, tu familia espiritual! –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Todos dicen: “Yo soy parte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de mi iglesia, bienvenidos”.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BB2ED48-D50F-3D01-708B-443A2FD4C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4107"/>
            <a:ext cx="9143999" cy="285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64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FF412FF-97DF-1906-6AA6-CCDB6C62E78B}"/>
              </a:ext>
            </a:extLst>
          </p:cNvPr>
          <p:cNvSpPr txBox="1"/>
          <p:nvPr/>
        </p:nvSpPr>
        <p:spPr>
          <a:xfrm>
            <a:off x="0" y="523220"/>
            <a:ext cx="9144000" cy="369332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DIACONO O DIACONISA: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A5BB6-816B-F000-A8E9-16F637057970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ORACIÓN DE RODILLAS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F680548-3816-A3E2-FD0D-4AC6C2895F4C}"/>
              </a:ext>
            </a:extLst>
          </p:cNvPr>
          <p:cNvSpPr txBox="1"/>
          <p:nvPr/>
        </p:nvSpPr>
        <p:spPr>
          <a:xfrm>
            <a:off x="0" y="5288340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Invitamos a toda la iglesia a arrodillarse en oración. Pediremos a Dios que nos ayude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a descubrir nuestros dones y a usarlos en el ministerio de la iglesia.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B8C6867-045C-DD93-BA30-14903DFD4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2552"/>
            <a:ext cx="9144000" cy="439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84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BCD253E-5EE1-E7C0-25F1-C831FBCD6690}"/>
              </a:ext>
            </a:extLst>
          </p:cNvPr>
          <p:cNvSpPr txBox="1"/>
          <p:nvPr/>
        </p:nvSpPr>
        <p:spPr>
          <a:xfrm>
            <a:off x="0" y="-1"/>
            <a:ext cx="9144000" cy="523220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LECTURA BÍBLICA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7FB8440-1848-6974-C52F-C17A98354B05}"/>
              </a:ext>
            </a:extLst>
          </p:cNvPr>
          <p:cNvSpPr txBox="1"/>
          <p:nvPr/>
        </p:nvSpPr>
        <p:spPr>
          <a:xfrm>
            <a:off x="0" y="523219"/>
            <a:ext cx="9144000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A Cargo de un Aventurero, Conquistador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o Guía Mayor,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670F1B9-833B-2B37-BA71-F161EB104DD9}"/>
              </a:ext>
            </a:extLst>
          </p:cNvPr>
          <p:cNvSpPr txBox="1"/>
          <p:nvPr/>
        </p:nvSpPr>
        <p:spPr>
          <a:xfrm>
            <a:off x="1" y="4919008"/>
            <a:ext cx="914399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1 Corintios 12:12.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“Porque, así como el cuerpo es uno, y tiene muchos miembros, pero todos los miembros del cuerpo, siendo muchos, son un solo cuerpo, así también Cristo.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9AA7C04-D8C3-25A1-DC41-820E4F428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54216"/>
            <a:ext cx="9143999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75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085259A-9ACE-709D-F885-AACF0B22595E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PROPÓSITO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C34B9D2-A4A9-72F5-532E-FCA1798B333F}"/>
              </a:ext>
            </a:extLst>
          </p:cNvPr>
          <p:cNvSpPr txBox="1"/>
          <p:nvPr/>
        </p:nvSpPr>
        <p:spPr>
          <a:xfrm>
            <a:off x="0" y="4783902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Que cada miembro de la iglesia pueda reconocer la importancia de integrarse y participar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activamente en los ministerios constituidos de la iglesia (Clubes JA, Ministerios Infantiles, Ministerio de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Mujer, Dorcas, EBV, Ministerio de Música, Ministerio de Posibilidades, Ministerio Personal, Diáconos, Diaconisas).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F84F7DF-332B-C208-1F6D-22883DF02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"/>
            <a:ext cx="9144000" cy="494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74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DFF333A-EBB8-3949-9455-FD19C7407E3C}"/>
              </a:ext>
            </a:extLst>
          </p:cNvPr>
          <p:cNvSpPr txBox="1"/>
          <p:nvPr/>
        </p:nvSpPr>
        <p:spPr>
          <a:xfrm>
            <a:off x="-1" y="5202612"/>
            <a:ext cx="91440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Este programa busca inspirar a los hermanos a encontrar un lugar donde servir, fortaleciendo la unidad y el sentido de pertenencia en la iglesia como familia espiritual.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3663450-B346-62EA-8A12-59DA77FC7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20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72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A3D2A38-9E7F-9862-FC13-D74F53AF3EF3}"/>
              </a:ext>
            </a:extLst>
          </p:cNvPr>
          <p:cNvSpPr txBox="1"/>
          <p:nvPr/>
        </p:nvSpPr>
        <p:spPr>
          <a:xfrm>
            <a:off x="0" y="-1"/>
            <a:ext cx="914400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INTRODUCCIÓN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D9A2CE-4EF3-BF15-7466-12FA4CCF0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120" y="531760"/>
            <a:ext cx="5467760" cy="689997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2345935-8034-EE9B-255B-10619C560E33}"/>
              </a:ext>
            </a:extLst>
          </p:cNvPr>
          <p:cNvSpPr txBox="1"/>
          <p:nvPr/>
        </p:nvSpPr>
        <p:spPr>
          <a:xfrm>
            <a:off x="2828925" y="6391933"/>
            <a:ext cx="347186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75C034B-B128-D775-E2A2-3D89D5E38400}"/>
              </a:ext>
            </a:extLst>
          </p:cNvPr>
          <p:cNvSpPr txBox="1"/>
          <p:nvPr/>
        </p:nvSpPr>
        <p:spPr>
          <a:xfrm>
            <a:off x="721518" y="1758469"/>
            <a:ext cx="792956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latin typeface="Arial Black" panose="020B0A04020102020204" pitchFamily="34" charset="0"/>
              </a:rPr>
              <a:t>Un hermano o hermana entra triste y comenta: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“Vengo a la iglesia, pero siento que no tengo un lugar… canto poco, no sé predicar, y a veces me pregunto: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¿qué hago aquí?”.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Un grupo de hermanos (cada uno con uniforme de un ministerio distinto) se acercan y le dicen: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− “En Dorcas puedes servir con tus manos”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− “En el Ministerio Infantil puedes apoyar a los niños”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− “En Diáconos puedes velar por el templo de Dios”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− “En JA puedes ser un ejemplo a otros jóvenes”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El drama concluye con todos diciendo juntos: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“Todos tenemos un lugar en la iglesia”.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4FD26C7-E0DE-955B-6719-693BE8DAFD95}"/>
              </a:ext>
            </a:extLst>
          </p:cNvPr>
          <p:cNvSpPr txBox="1"/>
          <p:nvPr/>
        </p:nvSpPr>
        <p:spPr>
          <a:xfrm>
            <a:off x="0" y="517472"/>
            <a:ext cx="91440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DRAMA DE 2 MINUTOS: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16BB34E-817D-A986-F6ED-EE22DFFFA9EF}"/>
              </a:ext>
            </a:extLst>
          </p:cNvPr>
          <p:cNvSpPr txBox="1"/>
          <p:nvPr/>
        </p:nvSpPr>
        <p:spPr>
          <a:xfrm>
            <a:off x="3400425" y="1028700"/>
            <a:ext cx="685800" cy="228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10767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822C8A-4CF6-3DA6-D975-573C71FDC58A}"/>
              </a:ext>
            </a:extLst>
          </p:cNvPr>
          <p:cNvSpPr txBox="1"/>
          <p:nvPr/>
        </p:nvSpPr>
        <p:spPr>
          <a:xfrm>
            <a:off x="0" y="-1"/>
            <a:ext cx="91440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HIMNO DE ALABANZA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F585728-2441-DF54-A101-36D217BF0B19}"/>
              </a:ext>
            </a:extLst>
          </p:cNvPr>
          <p:cNvSpPr txBox="1"/>
          <p:nvPr/>
        </p:nvSpPr>
        <p:spPr>
          <a:xfrm>
            <a:off x="-1" y="523219"/>
            <a:ext cx="9143999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 cargo de director de canto o música.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Himno # 574 “Testimonio”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50BAF0C-C219-0302-3E01-71C80A563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1104"/>
            <a:ext cx="9144000" cy="562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42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265</TotalTime>
  <Words>929</Words>
  <Application>Microsoft Office PowerPoint</Application>
  <PresentationFormat>Presentación en pantalla (4:3)</PresentationFormat>
  <Paragraphs>86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12</cp:revision>
  <dcterms:created xsi:type="dcterms:W3CDTF">2026-08-25T22:13:08Z</dcterms:created>
  <dcterms:modified xsi:type="dcterms:W3CDTF">2026-08-26T02:39:49Z</dcterms:modified>
</cp:coreProperties>
</file>