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8" r:id="rId4"/>
    <p:sldId id="266" r:id="rId5"/>
    <p:sldId id="264" r:id="rId6"/>
    <p:sldId id="257" r:id="rId7"/>
    <p:sldId id="259" r:id="rId8"/>
    <p:sldId id="262" r:id="rId9"/>
    <p:sldId id="261" r:id="rId10"/>
    <p:sldId id="263" r:id="rId11"/>
    <p:sldId id="265" r:id="rId12"/>
    <p:sldId id="267" r:id="rId13"/>
    <p:sldId id="268" r:id="rId14"/>
    <p:sldId id="270" r:id="rId15"/>
    <p:sldId id="269" r:id="rId16"/>
    <p:sldId id="271" r:id="rId17"/>
    <p:sldId id="272" r:id="rId18"/>
    <p:sldId id="274" r:id="rId19"/>
    <p:sldId id="273" r:id="rId20"/>
    <p:sldId id="277" r:id="rId21"/>
    <p:sldId id="279" r:id="rId22"/>
    <p:sldId id="280" r:id="rId23"/>
    <p:sldId id="275" r:id="rId24"/>
    <p:sldId id="276" r:id="rId25"/>
    <p:sldId id="278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33CC"/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85" autoAdjust="0"/>
    <p:restoredTop sz="94660"/>
  </p:normalViewPr>
  <p:slideViewPr>
    <p:cSldViewPr snapToGrid="0">
      <p:cViewPr>
        <p:scale>
          <a:sx n="66" d="100"/>
          <a:sy n="66" d="100"/>
        </p:scale>
        <p:origin x="14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9A7B-32D8-4B59-9F98-F5E7AD54478C}" type="datetimeFigureOut">
              <a:rPr lang="es-MX" smtClean="0"/>
              <a:t>30/03/2026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08B6-D0E1-43C0-83E5-1D7A34443D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5046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9A7B-32D8-4B59-9F98-F5E7AD54478C}" type="datetimeFigureOut">
              <a:rPr lang="es-MX" smtClean="0"/>
              <a:t>30/03/2026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08B6-D0E1-43C0-83E5-1D7A34443D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6422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9A7B-32D8-4B59-9F98-F5E7AD54478C}" type="datetimeFigureOut">
              <a:rPr lang="es-MX" smtClean="0"/>
              <a:t>30/03/2026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08B6-D0E1-43C0-83E5-1D7A34443D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497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9A7B-32D8-4B59-9F98-F5E7AD54478C}" type="datetimeFigureOut">
              <a:rPr lang="es-MX" smtClean="0"/>
              <a:t>30/03/2026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08B6-D0E1-43C0-83E5-1D7A34443D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081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9A7B-32D8-4B59-9F98-F5E7AD54478C}" type="datetimeFigureOut">
              <a:rPr lang="es-MX" smtClean="0"/>
              <a:t>30/03/2026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08B6-D0E1-43C0-83E5-1D7A34443D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3175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9A7B-32D8-4B59-9F98-F5E7AD54478C}" type="datetimeFigureOut">
              <a:rPr lang="es-MX" smtClean="0"/>
              <a:t>30/03/2026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08B6-D0E1-43C0-83E5-1D7A34443D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4478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9A7B-32D8-4B59-9F98-F5E7AD54478C}" type="datetimeFigureOut">
              <a:rPr lang="es-MX" smtClean="0"/>
              <a:t>30/03/2026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08B6-D0E1-43C0-83E5-1D7A34443D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0330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9A7B-32D8-4B59-9F98-F5E7AD54478C}" type="datetimeFigureOut">
              <a:rPr lang="es-MX" smtClean="0"/>
              <a:t>30/03/2026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08B6-D0E1-43C0-83E5-1D7A34443D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9879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9A7B-32D8-4B59-9F98-F5E7AD54478C}" type="datetimeFigureOut">
              <a:rPr lang="es-MX" smtClean="0"/>
              <a:t>30/03/2026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08B6-D0E1-43C0-83E5-1D7A34443D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5610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9A7B-32D8-4B59-9F98-F5E7AD54478C}" type="datetimeFigureOut">
              <a:rPr lang="es-MX" smtClean="0"/>
              <a:t>30/03/2026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08B6-D0E1-43C0-83E5-1D7A34443D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1159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9A7B-32D8-4B59-9F98-F5E7AD54478C}" type="datetimeFigureOut">
              <a:rPr lang="es-MX" smtClean="0"/>
              <a:t>30/03/2026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08B6-D0E1-43C0-83E5-1D7A34443D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7291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39A7B-32D8-4B59-9F98-F5E7AD54478C}" type="datetimeFigureOut">
              <a:rPr lang="es-MX" smtClean="0"/>
              <a:t>30/03/2026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608B6-D0E1-43C0-83E5-1D7A34443D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649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F4EE114-9242-87AA-68E3-2F707306B8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“HERENCIA DE FE”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3F45B9A-A6DA-A058-8299-88A3087A13B7}"/>
              </a:ext>
            </a:extLst>
          </p:cNvPr>
          <p:cNvSpPr txBox="1"/>
          <p:nvPr/>
        </p:nvSpPr>
        <p:spPr>
          <a:xfrm>
            <a:off x="-1" y="584775"/>
            <a:ext cx="914399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dirty="0">
                <a:latin typeface="Arial Black" panose="020B0A04020102020204" pitchFamily="34" charset="0"/>
              </a:rPr>
              <a:t>Más cerca de Dios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86896A1-4BAE-BE86-AD8F-7DCD187E1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7948"/>
            <a:ext cx="1743075" cy="119907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9367FCE-DCE2-BBC3-0B79-455094AF9BF8}"/>
              </a:ext>
            </a:extLst>
          </p:cNvPr>
          <p:cNvSpPr txBox="1"/>
          <p:nvPr/>
        </p:nvSpPr>
        <p:spPr>
          <a:xfrm>
            <a:off x="1743075" y="5603928"/>
            <a:ext cx="10782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440596F-A0FF-7430-96B4-CF61F7273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4107"/>
            <a:ext cx="9144000" cy="452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76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93315CF-7737-7ECD-FF98-5F24A478BD1D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INFANTE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95FB88-1E97-F1FE-0A2D-B4B08D41EC8D}"/>
              </a:ext>
            </a:extLst>
          </p:cNvPr>
          <p:cNvSpPr txBox="1"/>
          <p:nvPr/>
        </p:nvSpPr>
        <p:spPr>
          <a:xfrm>
            <a:off x="0" y="5067126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niños creamos recuerdos desde muy pequeños, y queremos que esos recuerdos estén llenos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alegría y gratitud. Cuando cantamos con nuestra familia, llenamos nuestra mente de tesoros de alabanza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adoración.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69755E9-28EA-C211-362F-6D5118635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57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17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32B2765-9C28-6A52-1D10-EF85E04FAD72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INFANTE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4F4A31-2F7F-81A5-1A26-9D0307AA5ED4}"/>
              </a:ext>
            </a:extLst>
          </p:cNvPr>
          <p:cNvSpPr txBox="1"/>
          <p:nvPr/>
        </p:nvSpPr>
        <p:spPr>
          <a:xfrm>
            <a:off x="0" y="5044053"/>
            <a:ext cx="9143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mostró que desde niño entendía la importancia de estar en los negocios de Su Padre.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Nuestra mente desde muy temprano necesita entender el propósito para el que fuimos creados: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amar a Dios y obedecerle.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9635E1F-78BF-C428-26F6-0E980BE9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4"/>
            <a:ext cx="9143999" cy="45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72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047610F-8593-A229-FBA3-E37D0825CC28}"/>
              </a:ext>
            </a:extLst>
          </p:cNvPr>
          <p:cNvSpPr txBox="1"/>
          <p:nvPr/>
        </p:nvSpPr>
        <p:spPr>
          <a:xfrm>
            <a:off x="1" y="6334780"/>
            <a:ext cx="9143999" cy="523220"/>
          </a:xfrm>
          <a:prstGeom prst="rect">
            <a:avLst/>
          </a:prstGeom>
          <a:solidFill>
            <a:srgbClr val="FF33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LOS OBJETIVOS DE LA ESCUELA SABÁTICA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CDD4A3D-A2DF-C888-BBF1-B4C1DD5E1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512"/>
            <a:ext cx="10421257" cy="629175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A14786B-B6D1-3ED3-E8F3-841B76DA781E}"/>
              </a:ext>
            </a:extLst>
          </p:cNvPr>
          <p:cNvSpPr txBox="1"/>
          <p:nvPr/>
        </p:nvSpPr>
        <p:spPr>
          <a:xfrm>
            <a:off x="-2" y="21510"/>
            <a:ext cx="9144001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>
                <a:latin typeface="Arial Black" panose="020B0A04020102020204" pitchFamily="34" charset="0"/>
              </a:rPr>
              <a:t> </a:t>
            </a:r>
            <a:r>
              <a:rPr lang="es-MX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B17BC93-F62D-4D11-662D-DC1689A79315}"/>
              </a:ext>
            </a:extLst>
          </p:cNvPr>
          <p:cNvSpPr txBox="1"/>
          <p:nvPr/>
        </p:nvSpPr>
        <p:spPr>
          <a:xfrm>
            <a:off x="1" y="667841"/>
            <a:ext cx="914399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EVANGELISMO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BEFF4FD-E06A-A284-956B-D614186578F3}"/>
              </a:ext>
            </a:extLst>
          </p:cNvPr>
          <p:cNvSpPr txBox="1"/>
          <p:nvPr/>
        </p:nvSpPr>
        <p:spPr>
          <a:xfrm>
            <a:off x="9144000" y="21510"/>
            <a:ext cx="1277256" cy="63132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60051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AD7EB4-B848-9A84-0F6A-FDE19003A3C4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Uno o varios primarios pueden decir esta lista: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77969E4-AF30-E2B1-253E-E767B8BB9F00}"/>
              </a:ext>
            </a:extLst>
          </p:cNvPr>
          <p:cNvSpPr txBox="1"/>
          <p:nvPr/>
        </p:nvSpPr>
        <p:spPr>
          <a:xfrm>
            <a:off x="0" y="461665"/>
            <a:ext cx="9144000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Un niño en edad primaria podría necesitar: 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Apoyo y reconocimiento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Que lo/la ayuden con las tareas escolares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Que lo/la escuchen y le den consejos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Que lo/la apoyen en sus intereses y pasatiempos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Que lo/la dejen elegir algunas cosas, para aprender a tomar decisiones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Que lo/la involucren en decisiones familiares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Que tengan conversaciones significativas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Que lo/la acompañen en eventos importantes, como competencias deportivas o presentaciones escolares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291DDCE-E44F-7876-2992-C9CC79C5EB1D}"/>
              </a:ext>
            </a:extLst>
          </p:cNvPr>
          <p:cNvSpPr txBox="1"/>
          <p:nvPr/>
        </p:nvSpPr>
        <p:spPr>
          <a:xfrm>
            <a:off x="0" y="4885619"/>
            <a:ext cx="914400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Cuando los niños y adolescentes crecemos en la fe, no solo recibimos herramientas para hoy,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sino también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ser buenos líderes espirituales mañana. Nosotros crecemos y la iglesia crece. </a:t>
            </a:r>
          </a:p>
        </p:txBody>
      </p:sp>
    </p:spTree>
    <p:extLst>
      <p:ext uri="{BB962C8B-B14F-4D97-AF65-F5344CB8AC3E}">
        <p14:creationId xmlns:p14="http://schemas.microsoft.com/office/powerpoint/2010/main" val="1317764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1A6B6B9-CDCE-4B96-93C8-3F1AB37083E1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ADOLESCENTE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9CEAE84-B161-060D-5568-936E39B0B1C2}"/>
              </a:ext>
            </a:extLst>
          </p:cNvPr>
          <p:cNvSpPr txBox="1"/>
          <p:nvPr/>
        </p:nvSpPr>
        <p:spPr>
          <a:xfrm>
            <a:off x="1" y="5393009"/>
            <a:ext cx="9143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desde muy jóvenes aprendemos a alabar a Dios en la alegría y también en las dificultades, eso nos permite tener mejor salud mental,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una actitud positiva y una fe cada vez más firme. 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Gracias por enseñarnos a alabar a Dios.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5D37C1-AC91-F9E3-E1CB-09FE4247D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3999" cy="486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13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94629D-A1CF-E03A-4173-E7048A1732D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HIMNO DE ALABANZA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594874-00E7-7AAD-635C-006CB2240CB7}"/>
              </a:ext>
            </a:extLst>
          </p:cNvPr>
          <p:cNvSpPr txBox="1"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#334 "Cuánto anhelo llegar"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01AB502-B404-19E7-D844-9CCEE92A3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73052" cy="5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83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2362B71-3A02-C67F-515C-C1CD455A2002}"/>
              </a:ext>
            </a:extLst>
          </p:cNvPr>
          <p:cNvSpPr txBox="1"/>
          <p:nvPr/>
        </p:nvSpPr>
        <p:spPr>
          <a:xfrm>
            <a:off x="-1" y="-1"/>
            <a:ext cx="914400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6C2D0B1-25E3-0039-E444-4B6C9ED82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69268" cy="62116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F7911F-F51D-312A-B1AD-85E22F67A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30"/>
            <a:ext cx="2249714" cy="196624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00E4C37-4657-BFEF-A527-3E50277F522C}"/>
              </a:ext>
            </a:extLst>
          </p:cNvPr>
          <p:cNvSpPr txBox="1"/>
          <p:nvPr/>
        </p:nvSpPr>
        <p:spPr>
          <a:xfrm>
            <a:off x="4934856" y="2902856"/>
            <a:ext cx="4078515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CONGO</a:t>
            </a:r>
          </a:p>
        </p:txBody>
      </p:sp>
    </p:spTree>
    <p:extLst>
      <p:ext uri="{BB962C8B-B14F-4D97-AF65-F5344CB8AC3E}">
        <p14:creationId xmlns:p14="http://schemas.microsoft.com/office/powerpoint/2010/main" val="187182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87B6FF9-56D4-0B98-C52B-FC62051EE1F8}"/>
              </a:ext>
            </a:extLst>
          </p:cNvPr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Uno o varios primarios pueden decir esta lista: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2167E0-B374-E1EF-5173-2D32B0CCF55F}"/>
              </a:ext>
            </a:extLst>
          </p:cNvPr>
          <p:cNvSpPr txBox="1"/>
          <p:nvPr/>
        </p:nvSpPr>
        <p:spPr>
          <a:xfrm>
            <a:off x="0" y="856357"/>
            <a:ext cx="9245600" cy="60016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Hay cosas que los adolescentes necesitamos,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pero a veces nos cuenta pedirlas con palabras: 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Confianza para tomar decisiones propias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Más espacio y privacidad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Escucha activa y comprensión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Validación de sus sentimientos y emociones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Consejos y orientación en momentos difíciles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Ayuda para establecer metas y objetivos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Actividades divertidas juntos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Conversaciones significativas y conexión emocional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Respeto por sus decisiones y opiniones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Confianza en sus capacidades y habilidades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Desde pequeños hemos aprendido a amar y servir a Dios, y por eso queremos ser los misioneros de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mañana, llevando el evangelio donde Dios nos coloque. </a:t>
            </a:r>
          </a:p>
        </p:txBody>
      </p:sp>
    </p:spTree>
    <p:extLst>
      <p:ext uri="{BB962C8B-B14F-4D97-AF65-F5344CB8AC3E}">
        <p14:creationId xmlns:p14="http://schemas.microsoft.com/office/powerpoint/2010/main" val="295538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95CB571-E1BD-4558-A713-7370C37057B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NIÑO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E1051C-8B90-65BA-088E-0B7EC1A1C8D9}"/>
              </a:ext>
            </a:extLst>
          </p:cNvPr>
          <p:cNvSpPr txBox="1"/>
          <p:nvPr/>
        </p:nvSpPr>
        <p:spPr>
          <a:xfrm>
            <a:off x="0" y="4549676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niños y adolescentes que reciben guía espiritual constante en el hogar y la iglesia son más propensos a permanecer en la fe.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ejemplo es más poderoso que las palabras.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Reflexionemos en esto mientras vamos al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Informe Secretarial.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EAC6C5-772B-828C-8CAE-59C2D5656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" y="584775"/>
            <a:ext cx="9144000" cy="396490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798FAC1-9D51-6438-8325-6F39FA176F8E}"/>
              </a:ext>
            </a:extLst>
          </p:cNvPr>
          <p:cNvSpPr txBox="1"/>
          <p:nvPr/>
        </p:nvSpPr>
        <p:spPr>
          <a:xfrm>
            <a:off x="6560457" y="4078514"/>
            <a:ext cx="2598058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04612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0BC8CB-874D-C3A5-6A71-8829871BA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0183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224B8F-6A77-18CA-D2D5-CDC9508CB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837" y="4542971"/>
            <a:ext cx="1385394" cy="94943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3EF70D0-CDEF-3D6E-47AC-6B7383040BC7}"/>
              </a:ext>
            </a:extLst>
          </p:cNvPr>
          <p:cNvSpPr txBox="1"/>
          <p:nvPr/>
        </p:nvSpPr>
        <p:spPr>
          <a:xfrm>
            <a:off x="4868352" y="1378857"/>
            <a:ext cx="3769686" cy="1200329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3059721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475E729-09D2-8656-19BC-86B7B5D95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6" y="0"/>
            <a:ext cx="9098828" cy="685799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4D3C9A1-1094-F9B1-7F6D-FD351450AB50}"/>
              </a:ext>
            </a:extLst>
          </p:cNvPr>
          <p:cNvSpPr txBox="1"/>
          <p:nvPr/>
        </p:nvSpPr>
        <p:spPr>
          <a:xfrm>
            <a:off x="1799771" y="3779468"/>
            <a:ext cx="5355772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Querida iglesia, ¡bienvenidos a este programa especial!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 Hoy son nuestros niños y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adolescentes quienes dirigen. Ellos nos recordarán con palabras sencillas, pero profundas, que la herencia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más valiosa que podemos darles no es riqueza ni títulos,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sino la fe viva en Cristo Jesús.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Abramos el corazón y aprendamos de ellos.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5B6AA9E-40B0-9221-0F1E-3EBC147E7A12}"/>
              </a:ext>
            </a:extLst>
          </p:cNvPr>
          <p:cNvSpPr txBox="1"/>
          <p:nvPr/>
        </p:nvSpPr>
        <p:spPr>
          <a:xfrm>
            <a:off x="1683657" y="1045029"/>
            <a:ext cx="5471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53114B9-E7FE-2183-F017-E1B3358FB595}"/>
              </a:ext>
            </a:extLst>
          </p:cNvPr>
          <p:cNvSpPr txBox="1"/>
          <p:nvPr/>
        </p:nvSpPr>
        <p:spPr>
          <a:xfrm>
            <a:off x="1836057" y="1727201"/>
            <a:ext cx="54718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LES DESEAMOS UNA CÁLIDA </a:t>
            </a:r>
          </a:p>
        </p:txBody>
      </p:sp>
    </p:spTree>
    <p:extLst>
      <p:ext uri="{BB962C8B-B14F-4D97-AF65-F5344CB8AC3E}">
        <p14:creationId xmlns:p14="http://schemas.microsoft.com/office/powerpoint/2010/main" val="168303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7B9FC14-D64E-0843-64B8-86C9D818E6A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NIÑO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F2AB3D-2CB3-0084-3469-141D30E20A68}"/>
              </a:ext>
            </a:extLst>
          </p:cNvPr>
          <p:cNvSpPr txBox="1"/>
          <p:nvPr/>
        </p:nvSpPr>
        <p:spPr>
          <a:xfrm>
            <a:off x="1" y="5459550"/>
            <a:ext cx="9143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Memorizar la Palabra de Dios desde niños siembra semillas eternas en el corazón.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Esto nos sostendrán en el futuro.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80A10E-5B21-60CB-02B7-6C78707F5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3998" cy="4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57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FC33B90-74CB-400F-9D2E-A4A1EBAA3DA6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LÍDER INFANTIL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F6953-478C-FC60-B3B9-7BCE9E7D0B4C}"/>
              </a:ext>
            </a:extLst>
          </p:cNvPr>
          <p:cNvSpPr txBox="1"/>
          <p:nvPr/>
        </p:nvSpPr>
        <p:spPr>
          <a:xfrm>
            <a:off x="-1" y="523220"/>
            <a:ext cx="9710058" cy="65556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Los niños y adolescentes esperan varias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cosas de sus padres, dependiendo de su edad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 y necesidades individuales. Algunas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expectativas comunes incluyen: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− Amor y apoyo incondicional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− Guía y orientación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− Protección y seguridad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− Establecimiento de límites y reglas claras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− Comunicación abierta y honesta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− Validación de sus sentimientos y emociones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− Apoyo en sus intereses y pasatiempos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− Modelado de comportamientos positivos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− Tiempo de calidad y atención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− Confianza y respeto </a:t>
            </a:r>
          </a:p>
          <a:p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264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2878EBF-0CB5-5A36-D34E-8B17D499366C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CONCLUSIÓN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8A8A9A0-4935-9E9F-3AC1-2B3B496175A8}"/>
              </a:ext>
            </a:extLst>
          </p:cNvPr>
          <p:cNvSpPr txBox="1"/>
          <p:nvPr/>
        </p:nvSpPr>
        <p:spPr>
          <a:xfrm>
            <a:off x="-1" y="523219"/>
            <a:ext cx="914399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rial Black" panose="020B0A04020102020204" pitchFamily="34" charset="0"/>
              </a:rPr>
              <a:t>NIÑO O ADOLESCENTE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9E3288-EE65-1A83-DB26-322C7411155C}"/>
              </a:ext>
            </a:extLst>
          </p:cNvPr>
          <p:cNvSpPr txBox="1"/>
          <p:nvPr/>
        </p:nvSpPr>
        <p:spPr>
          <a:xfrm>
            <a:off x="-2" y="3995678"/>
            <a:ext cx="91439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niños necesitamos amor, guía, protección y fe.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bebé necesita brazos que lo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sostengan; un niño, atención y juego; un primario, apoyo y reconocimiento; un adolescente, respeto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confianza. Pero todos necesitamos lo mismo en lo profundo: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ejemplo vivo de fe.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Queridos padres, abuelos, maestros y líderes: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mejor herencia que pueden darnos es el ejemplo de cómo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ustedes viven en Cristo.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2163AC7-FA00-3E05-A5F4-6CE096CF9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" y="923329"/>
            <a:ext cx="9143999" cy="307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36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04BCF77-993A-A287-BE10-E5FC61FFFCD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78F481-93F9-ED3F-0260-8152563DA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52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FAC652D-CD25-2ADF-E862-4578BCBD76F4}"/>
              </a:ext>
            </a:extLst>
          </p:cNvPr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REPASO DE LA LECCIÓN # 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273F699-6887-B51B-4907-50E5E1750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4761571" cy="615011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12024D5-BAA4-9F6D-2ED2-CC113969F3BA}"/>
              </a:ext>
            </a:extLst>
          </p:cNvPr>
          <p:cNvSpPr txBox="1"/>
          <p:nvPr/>
        </p:nvSpPr>
        <p:spPr>
          <a:xfrm>
            <a:off x="4761570" y="707886"/>
            <a:ext cx="4382429" cy="23083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endParaRPr lang="es-MX" sz="4800" b="1" dirty="0">
              <a:latin typeface="Arial Black" panose="020B0A04020102020204" pitchFamily="34" charset="0"/>
            </a:endParaRPr>
          </a:p>
          <a:p>
            <a:pPr algn="ctr"/>
            <a:r>
              <a:rPr lang="es-MX" sz="4800" b="1" dirty="0">
                <a:solidFill>
                  <a:srgbClr val="FFFF00"/>
                </a:solidFill>
                <a:latin typeface="Arial Black" panose="020B0A04020102020204" pitchFamily="34" charset="0"/>
              </a:rPr>
              <a:t>EVALÚATE</a:t>
            </a: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AEE81FE-B38C-0C94-0CD4-C3939AF32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569" y="3016211"/>
            <a:ext cx="4382431" cy="384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41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A800894-2C77-CDAD-398B-F297DFBCB35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HIMNO FINAL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289DB9-F5EA-A219-3E2D-E0E31644DFBE}"/>
              </a:ext>
            </a:extLst>
          </p:cNvPr>
          <p:cNvSpPr txBox="1"/>
          <p:nvPr/>
        </p:nvSpPr>
        <p:spPr>
          <a:xfrm>
            <a:off x="0" y="584775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#302 "Grato es contar la historia".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9AAF273-9AEF-4F66-EFCE-F1A7428F8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641" y="1107994"/>
            <a:ext cx="5146717" cy="575000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2A41606-D061-96BF-577C-08969EE58518}"/>
              </a:ext>
            </a:extLst>
          </p:cNvPr>
          <p:cNvSpPr txBox="1"/>
          <p:nvPr/>
        </p:nvSpPr>
        <p:spPr>
          <a:xfrm>
            <a:off x="-1" y="1107994"/>
            <a:ext cx="1998641" cy="575000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30FF01E-5220-4904-E244-E1F68A6EC920}"/>
              </a:ext>
            </a:extLst>
          </p:cNvPr>
          <p:cNvSpPr txBox="1"/>
          <p:nvPr/>
        </p:nvSpPr>
        <p:spPr>
          <a:xfrm>
            <a:off x="7145359" y="1107993"/>
            <a:ext cx="1998640" cy="575000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95846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736B3DB-A768-F98B-0021-28A4FD3934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ORACIÓN FINAL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9395C03-0D16-B49B-3046-7DC33F79B598}"/>
              </a:ext>
            </a:extLst>
          </p:cNvPr>
          <p:cNvSpPr txBox="1"/>
          <p:nvPr/>
        </p:nvSpPr>
        <p:spPr>
          <a:xfrm>
            <a:off x="1" y="584775"/>
            <a:ext cx="914399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LÍDER INFANTIL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530B44-30B2-2306-960C-5007762A6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3998" cy="635584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4AFECD0-F157-ECE6-B22A-17159677D497}"/>
              </a:ext>
            </a:extLst>
          </p:cNvPr>
          <p:cNvSpPr txBox="1"/>
          <p:nvPr/>
        </p:nvSpPr>
        <p:spPr>
          <a:xfrm>
            <a:off x="4470400" y="1177374"/>
            <a:ext cx="46736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Amado Padre, hoy consagramos a nuestros niños y adolescentes en tus manos. Queremos </a:t>
            </a:r>
          </a:p>
          <a:p>
            <a:r>
              <a:rPr lang="es-MX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darles como herencia tu Palabra y nuestro ejemplo de fe. Ayúdanos a guiarlos con amor, paciencia y </a:t>
            </a:r>
          </a:p>
          <a:p>
            <a:r>
              <a:rPr lang="es-MX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fidelidad, para que ellos crezcan seguros en ti y se conviertan en tus discípulos.</a:t>
            </a:r>
          </a:p>
          <a:p>
            <a:r>
              <a:rPr lang="es-MX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 En el nombre de Jesús, </a:t>
            </a:r>
          </a:p>
          <a:p>
            <a:r>
              <a:rPr lang="es-MX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Amén.</a:t>
            </a:r>
          </a:p>
        </p:txBody>
      </p:sp>
    </p:spTree>
    <p:extLst>
      <p:ext uri="{BB962C8B-B14F-4D97-AF65-F5344CB8AC3E}">
        <p14:creationId xmlns:p14="http://schemas.microsoft.com/office/powerpoint/2010/main" val="4201956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D772C6B-73FF-D372-A0EA-DE38333EC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7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28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6B1F11-F2D4-25B1-0D5C-5576132E4EF1}"/>
              </a:ext>
            </a:extLst>
          </p:cNvPr>
          <p:cNvSpPr txBox="1"/>
          <p:nvPr/>
        </p:nvSpPr>
        <p:spPr>
          <a:xfrm>
            <a:off x="0" y="523219"/>
            <a:ext cx="914400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#363 "Hay un canto nuevo en mi ser", #368 "Padre amado", #359 “Regocijaos siempre”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#369 “Gratitud y alabanza”.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7BAF646-5B98-524D-3DDA-8CCEAB355BF0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E73E56B-A72A-A945-28B5-EBB638B7E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882"/>
            <a:ext cx="9144000" cy="531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99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58E1BA-4E6D-876C-878C-2445C1DFFB24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DE RODILLAS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E8B7E13-CB8E-0FB1-83BC-2FF01187E70B}"/>
              </a:ext>
            </a:extLst>
          </p:cNvPr>
          <p:cNvSpPr txBox="1"/>
          <p:nvPr/>
        </p:nvSpPr>
        <p:spPr>
          <a:xfrm>
            <a:off x="0" y="4854477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Amado Padre, gracias por la oportunidad de crecer en la fe y aprender tu Palabra.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Gracias porque recibimos la herencia más importante: un corazón que te ame y te siga.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el nombre de Jesús, Amén.” </a:t>
            </a: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E8A420-2F4B-CD38-C444-6DF48BD99E7E}"/>
              </a:ext>
            </a:extLst>
          </p:cNvPr>
          <p:cNvSpPr txBox="1"/>
          <p:nvPr/>
        </p:nvSpPr>
        <p:spPr>
          <a:xfrm>
            <a:off x="-1" y="523219"/>
            <a:ext cx="914399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NIÑO O ADOLESCENTE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3CADCE0-9737-0B6D-E947-FA5658837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23329"/>
            <a:ext cx="914400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99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BE6266-C69A-74CC-4CD8-5FA9B06C30C7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LECTURA BÍBLICA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9CFF6EE-2666-58EB-3B47-4979D644A97B}"/>
              </a:ext>
            </a:extLst>
          </p:cNvPr>
          <p:cNvSpPr txBox="1"/>
          <p:nvPr/>
        </p:nvSpPr>
        <p:spPr>
          <a:xfrm>
            <a:off x="0" y="523218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LIDER DE INFANTES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06C60-ECAF-AF59-B1A4-FB76F57147F0}"/>
              </a:ext>
            </a:extLst>
          </p:cNvPr>
          <p:cNvSpPr txBox="1"/>
          <p:nvPr/>
        </p:nvSpPr>
        <p:spPr>
          <a:xfrm>
            <a:off x="0" y="984883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infante, podría pedir: (esta lista la puede decir la líder o varios niños pequeños que puedan participar).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B5D0F6A-AB2A-DE25-744B-72397B52C65A}"/>
              </a:ext>
            </a:extLst>
          </p:cNvPr>
          <p:cNvSpPr txBox="1"/>
          <p:nvPr/>
        </p:nvSpPr>
        <p:spPr>
          <a:xfrm>
            <a:off x="0" y="1692769"/>
            <a:ext cx="9143999" cy="526297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− Un abrazo o un beso cuando se siente triste    o cansado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− Correr y saltar en el parque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− Pintar o dibujar 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− Cantar y que lo escuchen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− Que jueguen con él/ella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− Que lo/la miren y le sonrían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− Que lo/la abracen y le den besos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− Que le muestren que puede hacer cosas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− Que lo animen a aprender</a:t>
            </a:r>
          </a:p>
          <a:p>
            <a:endParaRPr lang="es-MX" sz="2800" b="1" dirty="0">
              <a:latin typeface="Arial Black" panose="020B0A04020102020204" pitchFamily="34" charset="0"/>
            </a:endParaRPr>
          </a:p>
          <a:p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810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7B5FF3D-0967-6453-ED98-081FF5F11802}"/>
              </a:ext>
            </a:extLst>
          </p:cNvPr>
          <p:cNvSpPr txBox="1"/>
          <p:nvPr/>
        </p:nvSpPr>
        <p:spPr>
          <a:xfrm>
            <a:off x="0" y="4259913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Destacar la importancia de la fe y la herencia espiritual, dirigido por niños y adolescentes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(participación de divisiones infantiles, clubes, etc.).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Reconocer que la mejor herencia que como iglesia y como padres podemos dar a los niños y adolescentes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son bienes materiales, sino una herencia de fe: amor a Dios, confianza en Su Palabra y el ejemplo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vida cristiana auténtica.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7C57E1-90C9-9911-C163-4573495D2733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75ABB8B-F487-83F8-8943-8391244FB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379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95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9686C44-0762-2B92-B43B-1CB1B2D5FC02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D6C581-5B70-BF5F-17BA-1C80D5C1A4EC}"/>
              </a:ext>
            </a:extLst>
          </p:cNvPr>
          <p:cNvSpPr txBox="1"/>
          <p:nvPr/>
        </p:nvSpPr>
        <p:spPr>
          <a:xfrm>
            <a:off x="0" y="4520648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Este programa nos invita a reflexionar: ¿Cuál es la mejor herencia que podemos dar a nuestros hijos?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Los niños y adolescentes no solo necesitan cosas materiales,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sino un legado de fe, de amor y de ejemplo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cristiano. Jesús mismo, desde niño, mostró el deseo de estar en los asuntos de Su Padre (Lucas 2:42).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Así, cada generación debe preparar a la siguiente para seguir en los caminos del Señor.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47C474C-9497-3F1D-3AD1-F0C842C1F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05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93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1B8103D-F9A9-B8B7-9A1C-DC859A3B6979}"/>
              </a:ext>
            </a:extLst>
          </p:cNvPr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 bebé no puede pedir con palabras, pero los adultos sabemos lo que es básico para su bienestar y felicidad: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(esta lista la puede decir la líder de cuna o varios niños pequeños que puedan participar)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C0CE3C3-7C71-1EC1-4D9E-7DB2B554633B}"/>
              </a:ext>
            </a:extLst>
          </p:cNvPr>
          <p:cNvSpPr txBox="1"/>
          <p:nvPr/>
        </p:nvSpPr>
        <p:spPr>
          <a:xfrm>
            <a:off x="1" y="1964353"/>
            <a:ext cx="9143999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− Comida cuando tiene hambre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Un abrazo o consuelo cuando está llorando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Un cambio de pañal cuando está sucio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Un baño calentito para relajarse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Una historia o una canción para dormir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Juguetes y objetos para explorar y aprender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Atención y juego interactivo para estimular su             desarrollo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Que no lo dejen solo cuando está asustado o triste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Que lo miren a los ojos y le sonrían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Que le hablen con voz suave y cariñosa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Que lo acaricien y le den besos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− Que le hagan sentir seguro y protegido</a:t>
            </a:r>
          </a:p>
          <a:p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07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7B10CAB-0E7F-CA17-F05F-22DBED3C248D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DE ALABANZA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883CFF-8035-67DB-6447-C37AA7BDD0DF}"/>
              </a:ext>
            </a:extLst>
          </p:cNvPr>
          <p:cNvSpPr txBox="1"/>
          <p:nvPr/>
        </p:nvSpPr>
        <p:spPr>
          <a:xfrm>
            <a:off x="0" y="463229"/>
            <a:ext cx="9144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LIDER DE CUNA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BF79C4D-C280-55AF-5EC3-053C2F50A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63339"/>
            <a:ext cx="9196317" cy="599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37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1712</TotalTime>
  <Words>1272</Words>
  <Application>Microsoft Office PowerPoint</Application>
  <PresentationFormat>Presentación en pantalla (4:3)</PresentationFormat>
  <Paragraphs>156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20</cp:revision>
  <dcterms:created xsi:type="dcterms:W3CDTF">2026-03-30T17:04:21Z</dcterms:created>
  <dcterms:modified xsi:type="dcterms:W3CDTF">2026-03-31T21:36:48Z</dcterms:modified>
</cp:coreProperties>
</file>