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4" r:id="rId6"/>
    <p:sldId id="257" r:id="rId7"/>
    <p:sldId id="259" r:id="rId8"/>
    <p:sldId id="260" r:id="rId9"/>
    <p:sldId id="262" r:id="rId10"/>
    <p:sldId id="263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7" r:id="rId21"/>
    <p:sldId id="279" r:id="rId22"/>
    <p:sldId id="280" r:id="rId23"/>
    <p:sldId id="281" r:id="rId24"/>
    <p:sldId id="282" r:id="rId25"/>
    <p:sldId id="287" r:id="rId26"/>
    <p:sldId id="283" r:id="rId27"/>
    <p:sldId id="284" r:id="rId28"/>
    <p:sldId id="275" r:id="rId29"/>
    <p:sldId id="276" r:id="rId30"/>
    <p:sldId id="278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>
        <p:scale>
          <a:sx n="66" d="100"/>
          <a:sy n="66" d="100"/>
        </p:scale>
        <p:origin x="15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601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611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25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250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7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70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71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57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67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06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476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DF4DE-3FF6-4F15-89CF-835775F43874}" type="datetimeFigureOut">
              <a:rPr lang="es-MX" smtClean="0"/>
              <a:t>20/04/2026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0C25B-7AF3-4D76-ABCE-3B6FC12B68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1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891FB16-1AED-567E-D3CC-DF7DD79FBD0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“LOS PASOS DE SANTIAGO HACIA JESÚS”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51A199-55D9-BA42-05AB-493F7A0EF111}"/>
              </a:ext>
            </a:extLst>
          </p:cNvPr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97A1E5-D618-AA06-8840-2F0CA26B2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96" y="5688516"/>
            <a:ext cx="1180390" cy="10544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D18ACF-221E-343E-FF0D-4B886E0F8CDD}"/>
              </a:ext>
            </a:extLst>
          </p:cNvPr>
          <p:cNvSpPr txBox="1"/>
          <p:nvPr/>
        </p:nvSpPr>
        <p:spPr>
          <a:xfrm>
            <a:off x="1419086" y="5665780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231F97-B2B3-8385-302F-3577D22F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6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5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8A44E4-A814-7AFF-0519-2ED99B15F217}"/>
              </a:ext>
            </a:extLst>
          </p:cNvPr>
          <p:cNvSpPr txBox="1"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#443 (Hay un lugar donde quiero estar, cerca de ti).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D6E63D-06E1-02F7-3263-D99DC92D8E1D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E2A3BD-49AA-E258-32B2-2D7D35A8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24" y="984885"/>
            <a:ext cx="5549952" cy="58731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8C7F73-8B99-5721-F9A4-B0F0B00D5ED3}"/>
              </a:ext>
            </a:extLst>
          </p:cNvPr>
          <p:cNvSpPr txBox="1"/>
          <p:nvPr/>
        </p:nvSpPr>
        <p:spPr>
          <a:xfrm>
            <a:off x="0" y="984885"/>
            <a:ext cx="1797024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64373F-CA35-9314-1387-78FF9431BDD5}"/>
              </a:ext>
            </a:extLst>
          </p:cNvPr>
          <p:cNvSpPr txBox="1"/>
          <p:nvPr/>
        </p:nvSpPr>
        <p:spPr>
          <a:xfrm>
            <a:off x="7346976" y="984885"/>
            <a:ext cx="1797024" cy="58731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179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8C94DAD-1DA9-0B20-8C4F-A93D04A76A6E}"/>
              </a:ext>
            </a:extLst>
          </p:cNvPr>
          <p:cNvSpPr txBox="1"/>
          <p:nvPr/>
        </p:nvSpPr>
        <p:spPr>
          <a:xfrm>
            <a:off x="5171608" y="14990"/>
            <a:ext cx="397239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crecimiento espiritual lleva a la humildad y a un deseo de depender más plenamente de Dios en cada aspecto de la vida. Por eso, en los relatos del Nuevo Horizonte se presentan cada semana experiencias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prácticas de la cercanía con Dios; pensemos en vivir como Cristo vivió. Estar más cerca de Dios también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significa reflejarlo: “Cuanto más nos acerquemos a Jesús,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tanto más defectuosos nos veremos a nosotros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mismos, porque nuestra visión será más clara…”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(El Camino a Cristo, p. 64)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CB4F6F-4A24-74E8-5A00-C20361BE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694" y="14990"/>
            <a:ext cx="5636302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1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0BA8D2-A1B6-D09D-F5EC-1C7182227A35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55B135-5577-D873-B7A7-837ACA70D44C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E5D331-41A4-5135-16FE-524A7B46EDE9}"/>
              </a:ext>
            </a:extLst>
          </p:cNvPr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VISITACIÓN COMO MEDIO DE LA REDENCIÓN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183B0C-8DFC-63F9-9FC6-A281B99B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49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3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F3A71C8-02A5-1EF6-DDBA-168F956B2A76}"/>
              </a:ext>
            </a:extLst>
          </p:cNvPr>
          <p:cNvSpPr txBox="1"/>
          <p:nvPr/>
        </p:nvSpPr>
        <p:spPr>
          <a:xfrm>
            <a:off x="0" y="3797456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Santiago tuvo que reconocer que su orgullo familiar y natural no le permitía ver quién era Jesús.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Biblia dice que cuando Jesús se mostró a su familia… “ni aun sus hermanos creían en él” (Juan 7:5). A veces la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rutina espiritual, el conocimiento superficial o el orgullo personal también nos impiden ver a Jesús como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nuestro Salvador. ¿Qué idea, prejuicio o excusa debo soltar para acercarme más a Dios? Que, por medio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esta alabanza, nos conecte a Dios de tal manera que motive nuestras vidas a estar siempre cerca de Él.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91026E-00B3-ACB3-C069-5386342B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925F3D-6550-0929-34FF-8B43F129BD6C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51CACF-852B-5800-FD76-E0C70A30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A35C909-146C-0D68-AB7A-1F0BCC304F73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A4776A-EEA0-9CE7-0A16-82D1F9B8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4CADF6-A4C8-86FC-AF40-6275AF1A329A}"/>
              </a:ext>
            </a:extLst>
          </p:cNvPr>
          <p:cNvSpPr txBox="1"/>
          <p:nvPr/>
        </p:nvSpPr>
        <p:spPr>
          <a:xfrm>
            <a:off x="5979886" y="6367306"/>
            <a:ext cx="225414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DIEUDONNÉ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8E2E3F-649E-3C24-C6BA-973E36147285}"/>
              </a:ext>
            </a:extLst>
          </p:cNvPr>
          <p:cNvSpPr txBox="1"/>
          <p:nvPr/>
        </p:nvSpPr>
        <p:spPr>
          <a:xfrm>
            <a:off x="0" y="5196114"/>
            <a:ext cx="5817618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REPÚBLICA DEMOCRÁTICA DEL CONGO</a:t>
            </a:r>
          </a:p>
        </p:txBody>
      </p:sp>
    </p:spTree>
    <p:extLst>
      <p:ext uri="{BB962C8B-B14F-4D97-AF65-F5344CB8AC3E}">
        <p14:creationId xmlns:p14="http://schemas.microsoft.com/office/powerpoint/2010/main" val="59039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D986FF-9BA7-77A2-EE82-41761B4E64DF}"/>
              </a:ext>
            </a:extLst>
          </p:cNvPr>
          <p:cNvSpPr txBox="1"/>
          <p:nvPr/>
        </p:nvSpPr>
        <p:spPr>
          <a:xfrm>
            <a:off x="0" y="473729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Vivir una fe práctica y coherente. ¿Mi vida diaria refleja que estoy cerca de Dios? “La fe, si no tiene obras,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muerta” (Santiago 2:17). Estar cerca de Dios no se demuestra con palabras, sino con una vida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transformada. Santiago enseñó que una relación real con Jesús afecta cómo hablas, cómo tratas a otros y cómo vives.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E95EC8-E46D-75FC-DDDB-90A59F65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7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55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B74447-22FA-B4C8-B435-839FA7C8AEAA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verdadera cercanía con Dios empieza cuando nos rendimos con humildad. Santiago nos recuerda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acercarse a Dios es dejar que Él dirija nuestras decisiones, relaciones y propósito. “Humillaos delante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Señor, y él os exaltará” (Santiago 4:10). El informe secretarial es termómetro de nuestra vida espiritual,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Santiago permite que Dios rinda nuestros corazones para estar más cerca de Él.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60C72F-CB07-49B0-249D-1697B39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33"/>
            <a:ext cx="9144000" cy="43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7604D0-5D99-C309-AB8A-E87DE1363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661E75-4DDF-F655-C14E-6ADB99D4E011}"/>
              </a:ext>
            </a:extLst>
          </p:cNvPr>
          <p:cNvSpPr txBox="1"/>
          <p:nvPr/>
        </p:nvSpPr>
        <p:spPr>
          <a:xfrm>
            <a:off x="4572000" y="1843790"/>
            <a:ext cx="3769686" cy="1200329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93019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6E682F-422D-DB91-7F18-7C7AE524D134}"/>
              </a:ext>
            </a:extLst>
          </p:cNvPr>
          <p:cNvSpPr txBox="1"/>
          <p:nvPr/>
        </p:nvSpPr>
        <p:spPr>
          <a:xfrm>
            <a:off x="0" y="478943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Santiago pasó de hermano incrédulo a siervo entregado y líder espiritual. Tú también puedes acercarte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a Dios si sigues estos pasos: reconoce tus barreras,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busca un encuentro real con Jesús,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rinde tu identidad, no luches más, vive una fe práctica y humíllate ante Dios y déjalo obrar.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A6D235-10FD-1FBE-BE96-8487F063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7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2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6CEE19-F4C2-6A73-B625-B56EF89D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0C967B-4598-B1B6-7E4D-4C32908F5F32}"/>
              </a:ext>
            </a:extLst>
          </p:cNvPr>
          <p:cNvSpPr txBox="1"/>
          <p:nvPr/>
        </p:nvSpPr>
        <p:spPr>
          <a:xfrm>
            <a:off x="-1" y="5876144"/>
            <a:ext cx="91440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84149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F338F4-8E1C-AB97-AB5D-4CC1BF7A5C1D}"/>
              </a:ext>
            </a:extLst>
          </p:cNvPr>
          <p:cNvSpPr txBox="1"/>
          <p:nvPr/>
        </p:nvSpPr>
        <p:spPr>
          <a:xfrm>
            <a:off x="0" y="422850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entregamos nuestras vidas a Dios, rendimos nuestra identidad personal al señorío de Cristo: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“Santiago, siervo de Dios y del Señor Jesucristo…”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(Santiago 1:1). En su transformación, Santiago ya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presenta como "hermano", sino como siervo.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que se acerca a Dios con sinceridad se despoja del “yo”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abrazar el “tú eres mi Señor”. ¿Jesús es un referente religioso en mi vida… o es realmente mi Señor?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B09153-7E7C-67F5-0CF3-343371CE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01" y="-4165600"/>
            <a:ext cx="4316254" cy="83941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870B623-2177-6F15-4317-C70F6309C915}"/>
              </a:ext>
            </a:extLst>
          </p:cNvPr>
          <p:cNvSpPr txBox="1"/>
          <p:nvPr/>
        </p:nvSpPr>
        <p:spPr>
          <a:xfrm>
            <a:off x="4862286" y="3429000"/>
            <a:ext cx="1867841" cy="62048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A9903A-EF3E-57DA-DE82-5C7E3881ED8B}"/>
              </a:ext>
            </a:extLst>
          </p:cNvPr>
          <p:cNvSpPr txBox="1"/>
          <p:nvPr/>
        </p:nvSpPr>
        <p:spPr>
          <a:xfrm>
            <a:off x="-1" y="0"/>
            <a:ext cx="2413873" cy="42285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AC6A10-B53F-D8A3-3C06-9CEB0AEC56F7}"/>
              </a:ext>
            </a:extLst>
          </p:cNvPr>
          <p:cNvSpPr txBox="1"/>
          <p:nvPr/>
        </p:nvSpPr>
        <p:spPr>
          <a:xfrm>
            <a:off x="6788183" y="0"/>
            <a:ext cx="2413874" cy="42285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365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FC3BF6D-90A2-45E4-0937-2F2A9903DEE3}"/>
              </a:ext>
            </a:extLst>
          </p:cNvPr>
          <p:cNvSpPr txBox="1"/>
          <p:nvPr/>
        </p:nvSpPr>
        <p:spPr>
          <a:xfrm>
            <a:off x="3962400" y="824088"/>
            <a:ext cx="51816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“Señor, como Santiago, a veces me cuesta verte como realmente eres. Dame un corazón humilde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reconocerte no solo como mi Salvador, sino como el Señor de mi vida. Acércame más a ti”.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¡Ayúdame a dar el paso de lo carnal a lo espiritual como lo hiciste con Santiago y que, en ese encuentro,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 vida cambie como cambió radicalmente a Santiago!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hermano que dudaba se convirtió en creyente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luego líder de la iglesia en Jerusalén (Hechos 15:13-21).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EBF72D-9BFB-9FAF-E0DC-741A075A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324931"/>
            <a:ext cx="3831772" cy="39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903055-F070-A82E-AB19-5E97E968101B}"/>
              </a:ext>
            </a:extLst>
          </p:cNvPr>
          <p:cNvSpPr txBox="1"/>
          <p:nvPr/>
        </p:nvSpPr>
        <p:spPr>
          <a:xfrm>
            <a:off x="-1" y="1613118"/>
            <a:ext cx="488753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Santiago era medio hermano de Jesús (Mateo 13:55);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criado bajo el mismo techo que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Salvador del mundo, no creyó en Jesús desde el inicio.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“Porque ni aun sus hermanos creían en él”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(Juan 7:5). Esto nos recuerda que la familiaridad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es garantía de fe. Ver a Jesús todos los días no bastaba para creer en Él como Mesías.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104668-20AD-A43F-9A67-65EF617C9312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666BA3-8E0F-33EA-FB79-390435A6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531" y="461665"/>
            <a:ext cx="4256470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0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57C433-63A0-33E3-46CB-DE51AA182B8D}"/>
              </a:ext>
            </a:extLst>
          </p:cNvPr>
          <p:cNvSpPr txBox="1"/>
          <p:nvPr/>
        </p:nvSpPr>
        <p:spPr>
          <a:xfrm>
            <a:off x="0" y="452128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conversión de Santiago, el hermano de Jesús es una historia profundamente humana y espiritual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ilustra lo que significa acercarse a Dios, incluso desde el escepticismo. Los pasos que Santiago tuvo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dar para creer en su hermano como el Mesías son los mismos que nosotros debemos dar para experimentar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esa cercanía con nuestro Dios.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1E1E8C-F67E-5D5D-97A3-674C5013F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E519A9-A10C-61F7-FA85-534E7E7ED51D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Santiago tuvo que romper con la idea natural de Jesús como “solo su hermano”. Posiblemente lo había visto llorar, ayudar en casa, trabajar como carpintero…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 podía ese mismo hombre ser el Hijo de Dios?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paso requiere humildad espiritual: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F77DF1-DE7B-E5C1-E7B8-A2EF7823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5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9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CC2B9F-77C4-01E1-5351-289BEAD3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A3132B-798F-53CC-F85C-54C0F000C427}"/>
              </a:ext>
            </a:extLst>
          </p:cNvPr>
          <p:cNvSpPr txBox="1"/>
          <p:nvPr/>
        </p:nvSpPr>
        <p:spPr>
          <a:xfrm>
            <a:off x="0" y="3845776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Según 1 Corintios 15:7, Jesús se apareció personalmente a Santiago después de la resurrección: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“Después apareció a Jacobo (Santiago), después a todos los apóstoles” (1 Corintios 15:7).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 encuentro cambió radicalmente a Santiago.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hermano que dudaba se convirtió en creyente y luego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líder de la iglesia en Jerusalén (Hechos 15:13-21).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resurrección lo convenció de que Jesús no era solo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hermano, sino su Señor.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0D4B0E-8492-5CC8-7F0C-077341EE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37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2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A482BF2-C0CC-8646-C5C6-B051536F47CC}"/>
              </a:ext>
            </a:extLst>
          </p:cNvPr>
          <p:cNvSpPr txBox="1"/>
          <p:nvPr/>
        </p:nvSpPr>
        <p:spPr>
          <a:xfrm>
            <a:off x="0" y="4736735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¡El conocimiento no es suficiente! Permite que Jesús pueda tener ese encuentro contigo hoy, como lo tuvo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 Santiago, y permite a Cristo transformar todo para vivir una vida más cerca de Dios.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vida cristiana no es solo contemplativa, sino activa.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“Cuanto más nos acerquemos a Cristo, más cerca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estaremos unos de otros” (El Ministerio de Curación, p. 360).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B45B04-9DD0-F068-896E-7228823A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5"/>
            <a:ext cx="9144000" cy="47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4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DDD3F47-2931-7B2B-2B89-E719BDD6177B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59D2DD-B7C3-19BE-004E-5433B726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77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351231-7DDC-5775-65E6-4FCD6B463BCB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239518-5C78-91AE-8C4E-4DC8A6E6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61744" cy="6211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1D2B00-65C3-38D4-46EF-7823BB7144AC}"/>
              </a:ext>
            </a:extLst>
          </p:cNvPr>
          <p:cNvSpPr txBox="1"/>
          <p:nvPr/>
        </p:nvSpPr>
        <p:spPr>
          <a:xfrm>
            <a:off x="4961744" y="646331"/>
            <a:ext cx="4182256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EL PAPEL DE LA BIBLIA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27C5C5-8E77-EE82-C9FB-C61727E5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44" y="4431983"/>
            <a:ext cx="4182256" cy="24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D202C9-3A03-86EA-C123-79543751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814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E99410-E553-5322-AB38-468C613BA7C0}"/>
              </a:ext>
            </a:extLst>
          </p:cNvPr>
          <p:cNvSpPr txBox="1"/>
          <p:nvPr/>
        </p:nvSpPr>
        <p:spPr>
          <a:xfrm>
            <a:off x="0" y="14991"/>
            <a:ext cx="9144000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SERVICIO DE CANTO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#341 MÁS CERCA DEL HOGAR,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 407 MUY CERCA DE MI REDENTOR,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446 MÁS CERCA, OH DIOS DE TI </a:t>
            </a:r>
          </a:p>
        </p:txBody>
      </p:sp>
    </p:spTree>
    <p:extLst>
      <p:ext uri="{BB962C8B-B14F-4D97-AF65-F5344CB8AC3E}">
        <p14:creationId xmlns:p14="http://schemas.microsoft.com/office/powerpoint/2010/main" val="2627057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681557-E722-CDCA-A8B6-25BE229794B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D1A27A-52BF-A58A-04F8-BB812BEC2609}"/>
              </a:ext>
            </a:extLst>
          </p:cNvPr>
          <p:cNvSpPr txBox="1"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Entonemos con júbilo las estrofas del himno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#451 (Cerca, más cerca).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B8F684-D3BF-FE1A-5B70-9CB68CF3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9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71940F8-97CF-40EC-D7A0-4B5CCA07580E}"/>
              </a:ext>
            </a:extLst>
          </p:cNvPr>
          <p:cNvSpPr txBox="1"/>
          <p:nvPr/>
        </p:nvSpPr>
        <p:spPr>
          <a:xfrm>
            <a:off x="0" y="52433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los pasos que dio Santiago sean nuestros pasos. Oremos por esa realidad y que juntos experimentemos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verdadera cercanía con Dios. Amén.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FE6C71-B5C5-9478-C4B9-A20AC9C00A6B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32F385-FB36-FDC9-06A2-989E0D41A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6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1ED501-A5CB-9545-219A-0BB5259F6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F80C69-E743-5634-33AC-10D8790E34A7}"/>
              </a:ext>
            </a:extLst>
          </p:cNvPr>
          <p:cNvSpPr txBox="1"/>
          <p:nvPr/>
        </p:nvSpPr>
        <p:spPr>
          <a:xfrm>
            <a:off x="0" y="6487884"/>
            <a:ext cx="91440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721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9C7C330-EAA5-8FCF-4AEF-1E60692D0264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F34B53-5F9D-3ECE-81F6-F78C9F97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2724" y="461664"/>
            <a:ext cx="6858000" cy="649744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1967EF-B674-76B4-169B-A027C7160EC6}"/>
              </a:ext>
            </a:extLst>
          </p:cNvPr>
          <p:cNvSpPr txBox="1"/>
          <p:nvPr/>
        </p:nvSpPr>
        <p:spPr>
          <a:xfrm>
            <a:off x="3852471" y="856357"/>
            <a:ext cx="518659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oración Dios la dejó como medio para acercarse a Él.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oración es el abrir del corazón a Dios como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un amigo…”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(El Camino a Cristo, p. 93).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La oración constante y sincera es esencial para mantenernos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cerca de Dios, no solo en los momentos de angustia, sino como una práctica diaria y confiada. Vayamos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rodillas con corazón sincero para conversar con Dios. </a:t>
            </a:r>
          </a:p>
        </p:txBody>
      </p:sp>
    </p:spTree>
    <p:extLst>
      <p:ext uri="{BB962C8B-B14F-4D97-AF65-F5344CB8AC3E}">
        <p14:creationId xmlns:p14="http://schemas.microsoft.com/office/powerpoint/2010/main" val="428241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817126D-ADDC-5B8C-F23C-80F8AE0BF87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7611A5-1C6A-7BB0-2AF5-18E0DB40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6" y="523219"/>
            <a:ext cx="9088498" cy="634123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983540-09EC-65E7-7851-EA6B563179E0}"/>
              </a:ext>
            </a:extLst>
          </p:cNvPr>
          <p:cNvSpPr txBox="1"/>
          <p:nvPr/>
        </p:nvSpPr>
        <p:spPr>
          <a:xfrm>
            <a:off x="2297243" y="1704732"/>
            <a:ext cx="46544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Santiago 4:8 (DHH). Acérquense a Dios, y él se acercará a ustedes.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¡Límpiense las manos, pecadores!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¡Purifiquen sus corazones, ustedes que quieren amar a Dios y al mundo a la vez!</a:t>
            </a:r>
          </a:p>
        </p:txBody>
      </p:sp>
    </p:spTree>
    <p:extLst>
      <p:ext uri="{BB962C8B-B14F-4D97-AF65-F5344CB8AC3E}">
        <p14:creationId xmlns:p14="http://schemas.microsoft.com/office/powerpoint/2010/main" val="426138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873A68-FF91-1138-8345-4B200E6DB794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Este programa recorre los pasos espirituales que Santiago dio para acercarse verdaderamente a Dios… y nos invita a seguirlos también. Santiago fue hermano de Jesús, creció con Él, compartió su hogar, su mesa, su historia familiar. Físicamente estuvo con Jesús,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pero espiritualmente no creía en Él.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 hasta después de la resurrección que Santiago reconoció a Jesús como el Mesías.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EBA274-4BB8-0E30-7635-1CCDC58BE011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EBAF40-80F7-3117-DA41-2E5662D1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665"/>
            <a:ext cx="9143999" cy="38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F1842D-69EF-2FD9-6BD4-C2FFA38D188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B61AF2-9769-6000-F9E7-6BA1836268CE}"/>
              </a:ext>
            </a:extLst>
          </p:cNvPr>
          <p:cNvSpPr txBox="1"/>
          <p:nvPr/>
        </p:nvSpPr>
        <p:spPr>
          <a:xfrm>
            <a:off x="1" y="4445383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énfasis del programa "más cerca de Dios" sugiere una relación espiritual más profunda o íntima con Dios.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hecho de estar relacionados religiosamente no significa que estemos más cerca de Dios; se pueden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 programas, eventos, capacitaciones, cultos, etc., pero eso no necesariamente implica que estemos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cerca de Dios.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7FC3F1-C4F7-98B0-9985-8599AC97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9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0E9D2D-4F6C-3979-BA0D-DC63D2B66510}"/>
              </a:ext>
            </a:extLst>
          </p:cNvPr>
          <p:cNvSpPr txBox="1"/>
          <p:nvPr/>
        </p:nvSpPr>
        <p:spPr>
          <a:xfrm>
            <a:off x="0" y="514497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Recuerda que Santiago compartió con su hermano su hogar, su mesa, su historia familiar. Físicamente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estuvo con Jesús, pero espiritualmente no creía en Él. Qué no nos pase como Santiago.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EC2FA1-3D2B-8E53-123E-36AAA5A9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4A7ABFE-DDC1-9C65-A2A7-07D9F8E3895F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 es una expresión que transmite la intención o deseo de una vida espiritual más auténtica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comprometida. En esta mañana damos la cordial bienvenida a cada uno, pidiendo a Dios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experimentemos en este momento estar más cerca de Dios;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para eso les pido que saluden al hermano (a)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una sonrisa, con una palabra de: “me alegra saludarte en este día”, un saludo como si estuviéramos ya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misma presencia de Dios.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9C6692-DAFC-35BC-4475-222CBE4B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0"/>
            <a:ext cx="619125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6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3044</TotalTime>
  <Words>1454</Words>
  <Application>Microsoft Office PowerPoint</Application>
  <PresentationFormat>Presentación en pantalla (4:3)</PresentationFormat>
  <Paragraphs>119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20</cp:revision>
  <dcterms:created xsi:type="dcterms:W3CDTF">2026-04-20T23:16:54Z</dcterms:created>
  <dcterms:modified xsi:type="dcterms:W3CDTF">2026-04-23T02:01:26Z</dcterms:modified>
</cp:coreProperties>
</file>