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9" r:id="rId4"/>
    <p:sldId id="257" r:id="rId5"/>
    <p:sldId id="264" r:id="rId6"/>
    <p:sldId id="265" r:id="rId7"/>
    <p:sldId id="258" r:id="rId8"/>
    <p:sldId id="260" r:id="rId9"/>
    <p:sldId id="262" r:id="rId10"/>
    <p:sldId id="263" r:id="rId11"/>
    <p:sldId id="266" r:id="rId12"/>
    <p:sldId id="267" r:id="rId13"/>
    <p:sldId id="269" r:id="rId14"/>
    <p:sldId id="270" r:id="rId15"/>
    <p:sldId id="272" r:id="rId16"/>
    <p:sldId id="273" r:id="rId17"/>
    <p:sldId id="271" r:id="rId18"/>
    <p:sldId id="275" r:id="rId19"/>
    <p:sldId id="276" r:id="rId20"/>
    <p:sldId id="274" r:id="rId21"/>
    <p:sldId id="279" r:id="rId22"/>
    <p:sldId id="281" r:id="rId23"/>
    <p:sldId id="282" r:id="rId24"/>
    <p:sldId id="280" r:id="rId25"/>
    <p:sldId id="277" r:id="rId26"/>
    <p:sldId id="278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5048E-3697-40EB-BB03-4DE3F6211508}" type="datetimeFigureOut">
              <a:rPr lang="es-MX" smtClean="0"/>
              <a:t>06/04/2026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DF29-C77D-4808-9F4E-540F3C2EE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010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5048E-3697-40EB-BB03-4DE3F6211508}" type="datetimeFigureOut">
              <a:rPr lang="es-MX" smtClean="0"/>
              <a:t>06/04/2026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DF29-C77D-4808-9F4E-540F3C2EE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1506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5048E-3697-40EB-BB03-4DE3F6211508}" type="datetimeFigureOut">
              <a:rPr lang="es-MX" smtClean="0"/>
              <a:t>06/04/2026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DF29-C77D-4808-9F4E-540F3C2EE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519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5048E-3697-40EB-BB03-4DE3F6211508}" type="datetimeFigureOut">
              <a:rPr lang="es-MX" smtClean="0"/>
              <a:t>06/04/2026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DF29-C77D-4808-9F4E-540F3C2EE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548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5048E-3697-40EB-BB03-4DE3F6211508}" type="datetimeFigureOut">
              <a:rPr lang="es-MX" smtClean="0"/>
              <a:t>06/04/2026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DF29-C77D-4808-9F4E-540F3C2EE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809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5048E-3697-40EB-BB03-4DE3F6211508}" type="datetimeFigureOut">
              <a:rPr lang="es-MX" smtClean="0"/>
              <a:t>06/04/2026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DF29-C77D-4808-9F4E-540F3C2EE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810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5048E-3697-40EB-BB03-4DE3F6211508}" type="datetimeFigureOut">
              <a:rPr lang="es-MX" smtClean="0"/>
              <a:t>06/04/2026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DF29-C77D-4808-9F4E-540F3C2EE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128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5048E-3697-40EB-BB03-4DE3F6211508}" type="datetimeFigureOut">
              <a:rPr lang="es-MX" smtClean="0"/>
              <a:t>06/04/2026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DF29-C77D-4808-9F4E-540F3C2EE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481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5048E-3697-40EB-BB03-4DE3F6211508}" type="datetimeFigureOut">
              <a:rPr lang="es-MX" smtClean="0"/>
              <a:t>06/04/2026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DF29-C77D-4808-9F4E-540F3C2EE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17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5048E-3697-40EB-BB03-4DE3F6211508}" type="datetimeFigureOut">
              <a:rPr lang="es-MX" smtClean="0"/>
              <a:t>06/04/2026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DF29-C77D-4808-9F4E-540F3C2EE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628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5048E-3697-40EB-BB03-4DE3F6211508}" type="datetimeFigureOut">
              <a:rPr lang="es-MX" smtClean="0"/>
              <a:t>06/04/2026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DF29-C77D-4808-9F4E-540F3C2EE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3266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5048E-3697-40EB-BB03-4DE3F6211508}" type="datetimeFigureOut">
              <a:rPr lang="es-MX" smtClean="0"/>
              <a:t>06/04/2026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0DF29-C77D-4808-9F4E-540F3C2EE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904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C1BB323-D753-DC9C-8F71-3019E6C488B6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“GENEROSO BENEFACTOR”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B81972-E3E8-6688-E36E-A3E038764602}"/>
              </a:ext>
            </a:extLst>
          </p:cNvPr>
          <p:cNvSpPr txBox="1"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DIOS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A1855F-D0E4-93E4-0E86-B5D0D7AE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35" y="5857726"/>
            <a:ext cx="972066" cy="86837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E2D88CC-0996-9BB2-58BC-CA6532D385F3}"/>
              </a:ext>
            </a:extLst>
          </p:cNvPr>
          <p:cNvSpPr txBox="1"/>
          <p:nvPr/>
        </p:nvSpPr>
        <p:spPr>
          <a:xfrm>
            <a:off x="1747626" y="5857727"/>
            <a:ext cx="8753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2E25C51-1D4D-2BDD-4E8B-DEF73E5A8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329"/>
            <a:ext cx="9151064" cy="473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22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059566E-076F-219C-FBE3-22FF14D4A331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6D303D-6D23-E031-7166-0C382AFA7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2497A74-B480-85BC-8EDA-9A5AE635288A}"/>
              </a:ext>
            </a:extLst>
          </p:cNvPr>
          <p:cNvSpPr txBox="1"/>
          <p:nvPr/>
        </p:nvSpPr>
        <p:spPr>
          <a:xfrm>
            <a:off x="3789574" y="1757362"/>
            <a:ext cx="156485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#76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D14FF9-69D5-3B75-1E72-120BB1F6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2" y="5640913"/>
            <a:ext cx="1144948" cy="10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8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1088660-0809-4044-5E51-3077544D1FB3}"/>
              </a:ext>
            </a:extLst>
          </p:cNvPr>
          <p:cNvSpPr txBox="1"/>
          <p:nvPr/>
        </p:nvSpPr>
        <p:spPr>
          <a:xfrm>
            <a:off x="0" y="-12413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5A8D26B-5743-4CB1-F55F-1D9D3619641F}"/>
              </a:ext>
            </a:extLst>
          </p:cNvPr>
          <p:cNvSpPr txBox="1"/>
          <p:nvPr/>
        </p:nvSpPr>
        <p:spPr>
          <a:xfrm>
            <a:off x="-1" y="633918"/>
            <a:ext cx="914399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DISCIPULADO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052E848-66CF-73DB-AEDD-AA68C10B6C0D}"/>
              </a:ext>
            </a:extLst>
          </p:cNvPr>
          <p:cNvSpPr txBox="1"/>
          <p:nvPr/>
        </p:nvSpPr>
        <p:spPr>
          <a:xfrm>
            <a:off x="-1" y="6252657"/>
            <a:ext cx="9144001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SER COMO JESÚS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B372CB-D141-C4E4-29CD-611441FCD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1034028"/>
            <a:ext cx="9144003" cy="51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80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9E47E5-D198-B08C-D30A-AEDC40510140}"/>
              </a:ext>
            </a:extLst>
          </p:cNvPr>
          <p:cNvSpPr txBox="1"/>
          <p:nvPr/>
        </p:nvSpPr>
        <p:spPr>
          <a:xfrm>
            <a:off x="0" y="427442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Estamos en deuda con él por el alimento que comemos,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agua que bebemos, la ropa con la que 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vestimos y el aire que respiramos. Sin su providencia especial, el aire estaría lleno de pestilencia y veneno.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Él es un generoso benefactor y preservador. –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sobre Mayordomía Cristiana, p. 19.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¡Cuán bendecidos somos al ser preservados y amados por nuestro padre Dios!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0E9D50-6826-EC20-CD87-3CA1CC1D8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27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4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FF669EC-7EEF-3C89-4ABA-C2F1908EDBB8}"/>
              </a:ext>
            </a:extLst>
          </p:cNvPr>
          <p:cNvSpPr txBox="1"/>
          <p:nvPr/>
        </p:nvSpPr>
        <p:spPr>
          <a:xfrm>
            <a:off x="0" y="4170739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como recibimos continuamente las bendiciones de Dios,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también debemos dar constantemente.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el Benefactor celestial deje de darnos, sólo entonces se nos podrá disculpar, porque no tendremos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nada para compartir. Dios nunca nos ha dejado sin darnos evidencia de su amor, porque siempre nos ha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rodeado de beneficios... –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sobre Mayordomía Cristiana, p. 20.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DA82D1-844C-4C06-E7B6-F39AE047C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417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37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E30779F-1C8D-9D17-E105-64464F0AAB35}"/>
              </a:ext>
            </a:extLst>
          </p:cNvPr>
          <p:cNvSpPr txBox="1"/>
          <p:nvPr/>
        </p:nvSpPr>
        <p:spPr>
          <a:xfrm>
            <a:off x="0" y="4774923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¿Te cuesta dar o compartir? La lectura es clara al decir que no tenemos excusa para dar mientras estamos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recibiendo. Damos gracias a Dios porque cada día nos provee de lo que necesitamos y nos da hasta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compartir. Por eso damos alabanza a Dios a través del himno #266 “Vivo por Cristo”.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5C3824-05EC-33A6-E056-F26DA07BB08F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8D3018-C54B-A5CE-D61E-493CDE8E0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31325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217D02-62F8-6934-EB4A-67B5DC19811B}"/>
              </a:ext>
            </a:extLst>
          </p:cNvPr>
          <p:cNvSpPr txBox="1"/>
          <p:nvPr/>
        </p:nvSpPr>
        <p:spPr>
          <a:xfrm>
            <a:off x="271463" y="4314825"/>
            <a:ext cx="1700212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E2948B3-BCB9-F36C-F997-F9FFBAA8ED2F}"/>
              </a:ext>
            </a:extLst>
          </p:cNvPr>
          <p:cNvSpPr txBox="1"/>
          <p:nvPr/>
        </p:nvSpPr>
        <p:spPr>
          <a:xfrm>
            <a:off x="5657850" y="4405591"/>
            <a:ext cx="34861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4B909DD-4AC2-8495-4852-EA2A46471B81}"/>
              </a:ext>
            </a:extLst>
          </p:cNvPr>
          <p:cNvSpPr txBox="1"/>
          <p:nvPr/>
        </p:nvSpPr>
        <p:spPr>
          <a:xfrm>
            <a:off x="3557588" y="569387"/>
            <a:ext cx="1718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# 266</a:t>
            </a:r>
          </a:p>
        </p:txBody>
      </p:sp>
    </p:spTree>
    <p:extLst>
      <p:ext uri="{BB962C8B-B14F-4D97-AF65-F5344CB8AC3E}">
        <p14:creationId xmlns:p14="http://schemas.microsoft.com/office/powerpoint/2010/main" val="2458590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1FD77AD-AB06-A257-0C5C-1BF371610705}"/>
              </a:ext>
            </a:extLst>
          </p:cNvPr>
          <p:cNvSpPr txBox="1"/>
          <p:nvPr/>
        </p:nvSpPr>
        <p:spPr>
          <a:xfrm>
            <a:off x="0" y="4596717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nos permite manifestar nuestro aprecio de sus mercedes por medio de esfuerzos abnegados realizados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compartir las mismas con otras personas.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 es la única manera posible como podemos manifestar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 gratitud y nuestro amor a Dios, porque él no ha provisto ninguna otra. —</a:t>
            </a:r>
            <a:r>
              <a:rPr lang="es-MX" sz="2000" b="1" dirty="0" err="1">
                <a:latin typeface="Arial Black" panose="020B0A04020102020204" pitchFamily="34" charset="0"/>
              </a:rPr>
              <a:t>The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Review</a:t>
            </a:r>
            <a:r>
              <a:rPr lang="es-MX" sz="2000" b="1" dirty="0">
                <a:latin typeface="Arial Black" panose="020B0A04020102020204" pitchFamily="34" charset="0"/>
              </a:rPr>
              <a:t> and Herald,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6 de diciembre de 1887.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A6BF6A-BAA1-B968-C96B-60166A68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459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48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7B7EEDF-B216-8C0F-518E-595A8EB84DCB}"/>
              </a:ext>
            </a:extLst>
          </p:cNvPr>
          <p:cNvSpPr txBox="1"/>
          <p:nvPr/>
        </p:nvSpPr>
        <p:spPr>
          <a:xfrm>
            <a:off x="0" y="4461025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¡Qué mejor manera de mostrar gratitud a Dios que compartiendo las bondades que nos regala nuestro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generoso benefactor, el rey del universo y nuestro Salvador! 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Mostremos apertura para compartir de las bendiciones recibidas, así como nuestros hermanos alrededor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mundo, a través del misionero mundial, nos comparten lo que Dios ha hecho en ellos. Escuchemos.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6573CB-BADD-1728-007E-BC3885ADC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23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23A68A2-9E12-4C0A-0E5B-D06A92CA442B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3F6E27-A5B2-05C4-963B-2A8A4D6E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29"/>
            <a:ext cx="9144000" cy="621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46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1D9641D-51CA-7354-BC6B-A4443A5F7A26}"/>
              </a:ext>
            </a:extLst>
          </p:cNvPr>
          <p:cNvSpPr txBox="1"/>
          <p:nvPr/>
        </p:nvSpPr>
        <p:spPr>
          <a:xfrm>
            <a:off x="0" y="5058566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Pablo procuró desarraigar de los corazones de sus hermanos la planta del egoísmo, porque el carácter 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puede estar completo en Cristo cuando retiene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egoísmo y la codicia.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sobre Mayordomía Cristiana, p. 21.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8C28A6-4910-654D-9DBB-B2641B64C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5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13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873536-12C7-9D13-16D8-5543AAF00FB1}"/>
              </a:ext>
            </a:extLst>
          </p:cNvPr>
          <p:cNvSpPr txBox="1"/>
          <p:nvPr/>
        </p:nvSpPr>
        <p:spPr>
          <a:xfrm>
            <a:off x="0" y="4769523"/>
            <a:ext cx="91440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Quizá podamos pensar que no somos ricos y que no tenemos para dar. Quitemos el egoísmo de nuestro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corazón y veamos qué tenemos en nuestras manos para compartir, pues sin importar qué ni cuánto, siempre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hay la posibilidad de compartir algo de lo mucho que recibimos. Escuchemos atentos nuestro termómetro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espiritual mediante el Informe Secretarial.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70911A-F979-06D7-28EF-ECBC64DDB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6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63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7958D9-DFDC-72D6-E556-BCB3CC244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0161"/>
            <a:ext cx="9144000" cy="967263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B7FFD08-0713-D8AB-BC75-D019C7A51BBA}"/>
              </a:ext>
            </a:extLst>
          </p:cNvPr>
          <p:cNvSpPr txBox="1"/>
          <p:nvPr/>
        </p:nvSpPr>
        <p:spPr>
          <a:xfrm>
            <a:off x="0" y="4114800"/>
            <a:ext cx="34718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395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A0876E0-715F-3192-12A4-7191B0E73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7" y="0"/>
            <a:ext cx="9147047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8F49AA-875A-2F80-8FCA-9CCF30E2D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616">
            <a:off x="2188027" y="4746172"/>
            <a:ext cx="700087" cy="70008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ABF0F8-521E-1A72-B6B6-431310482B86}"/>
              </a:ext>
            </a:extLst>
          </p:cNvPr>
          <p:cNvSpPr txBox="1"/>
          <p:nvPr/>
        </p:nvSpPr>
        <p:spPr>
          <a:xfrm>
            <a:off x="4795781" y="1756229"/>
            <a:ext cx="3769686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2822126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E0779D7-51E0-B98D-D37F-F98AAFD1F7FF}"/>
              </a:ext>
            </a:extLst>
          </p:cNvPr>
          <p:cNvSpPr txBox="1"/>
          <p:nvPr/>
        </p:nvSpPr>
        <p:spPr>
          <a:xfrm>
            <a:off x="0" y="4795897"/>
            <a:ext cx="9144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Arial Black" panose="020B0A04020102020204" pitchFamily="34" charset="0"/>
              </a:rPr>
              <a:t>¡Cuán grande fue el don hecho por Dios al hombre, </a:t>
            </a:r>
          </a:p>
          <a:p>
            <a:pPr algn="ctr"/>
            <a:r>
              <a:rPr lang="es-MX" sz="1600" b="1" dirty="0">
                <a:latin typeface="Arial Black" panose="020B0A04020102020204" pitchFamily="34" charset="0"/>
              </a:rPr>
              <a:t>y cuán propio de Dios fue hacerlo! Él dio con una </a:t>
            </a:r>
          </a:p>
          <a:p>
            <a:pPr algn="ctr"/>
            <a:r>
              <a:rPr lang="es-MX" sz="1600" b="1" dirty="0">
                <a:latin typeface="Arial Black" panose="020B0A04020102020204" pitchFamily="34" charset="0"/>
              </a:rPr>
              <a:t>liberalidad que jamás podrá ser igualada, a fin de salvar a los rebeldes hijos del hombre y de inducirlos a ver su propósito y a discernir su amor. </a:t>
            </a:r>
          </a:p>
          <a:p>
            <a:pPr algn="ctr"/>
            <a:r>
              <a:rPr lang="es-MX" sz="1600" b="1" dirty="0">
                <a:latin typeface="Arial Black" panose="020B0A04020102020204" pitchFamily="34" charset="0"/>
              </a:rPr>
              <a:t> - Consejos sobre Mayordomía Cristiana, p. 21.  </a:t>
            </a:r>
          </a:p>
          <a:p>
            <a:pPr algn="ctr"/>
            <a:r>
              <a:rPr lang="es-MX" sz="1600" b="1" dirty="0">
                <a:latin typeface="Arial Black" panose="020B0A04020102020204" pitchFamily="34" charset="0"/>
              </a:rPr>
              <a:t>Recordemos el gran amor de nuestro generoso Dios a través del</a:t>
            </a:r>
          </a:p>
          <a:p>
            <a:pPr algn="ctr"/>
            <a:r>
              <a:rPr lang="es-MX" sz="1600" b="1" dirty="0">
                <a:latin typeface="Arial Black" panose="020B0A04020102020204" pitchFamily="34" charset="0"/>
              </a:rPr>
              <a:t> himno #422 “Nada puede ya faltarme”.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301567-BCB7-9364-1490-69C5E994CA2E}"/>
              </a:ext>
            </a:extLst>
          </p:cNvPr>
          <p:cNvSpPr txBox="1"/>
          <p:nvPr/>
        </p:nvSpPr>
        <p:spPr>
          <a:xfrm>
            <a:off x="-1" y="-1"/>
            <a:ext cx="914399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272279-8F73-5807-02AD-FED31AEFD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2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32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3C4A319-51A1-9BD8-B93D-4AC6896BFFEA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CONCLUSIÓN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D621B5-F9A6-867D-C59B-17F01CB12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96318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88851C8-E35A-0B65-4B01-8C819A4265D4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Ciertamente la bondad y la misericordia nos asisten a cada paso. Solamente cuando deseemos que el Padre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infinito cese de proporcionarnos sus dones, podremos exclamar con impaciencia: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¿Tendremos que dar siempre? –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sobre Mayordomía Cristiana, p. 20.</a:t>
            </a:r>
          </a:p>
        </p:txBody>
      </p:sp>
    </p:spTree>
    <p:extLst>
      <p:ext uri="{BB962C8B-B14F-4D97-AF65-F5344CB8AC3E}">
        <p14:creationId xmlns:p14="http://schemas.microsoft.com/office/powerpoint/2010/main" val="3484317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68F70BF-57D4-2634-D31C-6407F05BE1E8}"/>
              </a:ext>
            </a:extLst>
          </p:cNvPr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¿Has cuestionado tu participación en dar los diezmos y ofrendas?, ¿Te has sentido tentado a no compartir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tus bendiciones con el necesitado,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hambriento, el enfermo?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nos cansemos de dar a otros, para el desarrollo de la obra de Dios y para el sostén de la iglesia; pues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tener para nuestro sostén y para compartir, es una muestra de que nuestro generoso benefactor, sigue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presente en nuestra vida, bendiciéndonos a cada instante.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881770-FADA-F22A-592C-F65B9AC83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F95489-7AC5-43FE-E431-FF6E05DAF87D}"/>
              </a:ext>
            </a:extLst>
          </p:cNvPr>
          <p:cNvSpPr txBox="1"/>
          <p:nvPr/>
        </p:nvSpPr>
        <p:spPr>
          <a:xfrm>
            <a:off x="0" y="4746575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espíritu de liberalidad es el espíritu del cielo.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El espíritu de egoísmo es el espíritu de Satanás. </a:t>
            </a:r>
          </a:p>
          <a:p>
            <a:pPr algn="ctr"/>
            <a:r>
              <a:rPr lang="es-MX" sz="2000" b="1" dirty="0" err="1">
                <a:latin typeface="Arial Black" panose="020B0A04020102020204" pitchFamily="34" charset="0"/>
              </a:rPr>
              <a:t>The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Review</a:t>
            </a:r>
            <a:r>
              <a:rPr lang="es-MX" sz="2000" b="1" dirty="0">
                <a:latin typeface="Arial Black" panose="020B0A04020102020204" pitchFamily="34" charset="0"/>
              </a:rPr>
              <a:t> and Herald, 17 de octubre de 1882.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este texto en mente, deseamos seguir motivándoles a aprender el versículo cada semana.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¿Alguien de la congregación lo aprendió de memoria?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9A3A77-2F75-DCD5-2814-F6F2CBA14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7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24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8C76D90-4AE9-A28B-B787-8B151A35024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8E00E6-716C-DB87-BA6C-5E9F6EC05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29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8A92519-F9A0-793B-9575-3F19C5C60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1"/>
            <a:ext cx="4382612" cy="621167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51CC894-8156-CC2A-5546-0F4DBC829D6B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2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995AEB-8B2C-D2A2-D238-A7DBB8EB9E41}"/>
              </a:ext>
            </a:extLst>
          </p:cNvPr>
          <p:cNvSpPr txBox="1"/>
          <p:nvPr/>
        </p:nvSpPr>
        <p:spPr>
          <a:xfrm>
            <a:off x="4382613" y="646330"/>
            <a:ext cx="4761387" cy="280076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CONOCIENDO A DIOS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D5B2EF-1EDB-E3A0-D1AB-EC8D20D74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613" y="3447096"/>
            <a:ext cx="4761386" cy="341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55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3368339-8189-3003-4814-97BE8F9E7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01301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C720845-2E9A-23DE-C8F4-D6D57CF23039}"/>
              </a:ext>
            </a:extLst>
          </p:cNvPr>
          <p:cNvSpPr txBox="1"/>
          <p:nvPr/>
        </p:nvSpPr>
        <p:spPr>
          <a:xfrm>
            <a:off x="0" y="412790"/>
            <a:ext cx="428625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Danos, Señor, el deseo de honrarte a través de nuestros recursos, haciendo buen uso de ellos y </a:t>
            </a:r>
          </a:p>
          <a:p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compartiéndolos con las personas que lo necesiten, sin importar la cantidad o el recurso. Quita de nuestro </a:t>
            </a:r>
          </a:p>
          <a:p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corazón el egoísmo y pon en nuestra mente el deseo sincero de reconocer que tú eres nuestro máximo </a:t>
            </a:r>
          </a:p>
          <a:p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proveedor y benefactor, que nuestros esfuerzos humanos nos sirven para ser buenos mayordomos, pero </a:t>
            </a:r>
          </a:p>
          <a:p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las bendiciones provienen del cielo por tu gran amor y misericordia. Danos humildad y un espíritu de </a:t>
            </a:r>
          </a:p>
          <a:p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bondad. </a:t>
            </a:r>
          </a:p>
        </p:txBody>
      </p:sp>
    </p:spTree>
    <p:extLst>
      <p:ext uri="{BB962C8B-B14F-4D97-AF65-F5344CB8AC3E}">
        <p14:creationId xmlns:p14="http://schemas.microsoft.com/office/powerpoint/2010/main" val="1334269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EEDA87F-3563-AC5D-DBA9-E43A6B3F5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89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B43368-ECDA-CF9B-3714-C2CDDF25B509}"/>
              </a:ext>
            </a:extLst>
          </p:cNvPr>
          <p:cNvSpPr txBox="1"/>
          <p:nvPr/>
        </p:nvSpPr>
        <p:spPr>
          <a:xfrm>
            <a:off x="0" y="535444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#258 “Tú dejaste tu trono” y #5 “A ti, glorioso Dios”.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0CD4F54-6868-90A2-61D5-7AB7AA4D2007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73917F-BC5D-B9BC-5B57-380633300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009332"/>
            <a:ext cx="4572000" cy="58486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FFC0F8D-0076-A7DA-F109-5D46723ECDF6}"/>
              </a:ext>
            </a:extLst>
          </p:cNvPr>
          <p:cNvSpPr txBox="1"/>
          <p:nvPr/>
        </p:nvSpPr>
        <p:spPr>
          <a:xfrm>
            <a:off x="0" y="1009332"/>
            <a:ext cx="2285999" cy="58486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B5044D-C500-78CC-92E2-3767C4E7F575}"/>
              </a:ext>
            </a:extLst>
          </p:cNvPr>
          <p:cNvSpPr txBox="1"/>
          <p:nvPr/>
        </p:nvSpPr>
        <p:spPr>
          <a:xfrm>
            <a:off x="6858001" y="997109"/>
            <a:ext cx="2285998" cy="58608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2809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DF4267-6EAA-708C-384A-9F4EC5F0402F}"/>
              </a:ext>
            </a:extLst>
          </p:cNvPr>
          <p:cNvSpPr txBox="1"/>
          <p:nvPr/>
        </p:nvSpPr>
        <p:spPr>
          <a:xfrm>
            <a:off x="0" y="5052150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podamos mostrar gratitud a Dios al entender que es nuestro máximo proveedor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sustentador, y que, de las bendiciones recibidas de su mano, podemos compartir con el necesitado, así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ser partícipes de la obra de Dios.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4B2F4C-92F7-BAD6-8F90-83F7CBB7A1F0}"/>
              </a:ext>
            </a:extLst>
          </p:cNvPr>
          <p:cNvSpPr txBox="1"/>
          <p:nvPr/>
        </p:nvSpPr>
        <p:spPr>
          <a:xfrm>
            <a:off x="-1" y="-1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F80A9E-A09E-3DC0-3727-CAB88330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59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03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C0CC19-1C54-7DE0-B30E-49C9B479CD0A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9553800-C453-B70A-EADA-4EEDFDCB6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191" y="523219"/>
            <a:ext cx="6223618" cy="633478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4E2769A-35A8-1CEC-815D-C4387C417DCC}"/>
              </a:ext>
            </a:extLst>
          </p:cNvPr>
          <p:cNvSpPr txBox="1"/>
          <p:nvPr/>
        </p:nvSpPr>
        <p:spPr>
          <a:xfrm>
            <a:off x="1" y="523219"/>
            <a:ext cx="1460190" cy="63347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097188D-6411-C32E-12D9-335CD2543803}"/>
              </a:ext>
            </a:extLst>
          </p:cNvPr>
          <p:cNvSpPr txBox="1"/>
          <p:nvPr/>
        </p:nvSpPr>
        <p:spPr>
          <a:xfrm>
            <a:off x="7683809" y="523218"/>
            <a:ext cx="1460191" cy="63347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8566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CF9CEA6-5D59-1C3B-A3BD-71D3DA445195}"/>
              </a:ext>
            </a:extLst>
          </p:cNvPr>
          <p:cNvSpPr txBox="1"/>
          <p:nvPr/>
        </p:nvSpPr>
        <p:spPr>
          <a:xfrm>
            <a:off x="0" y="5074307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Querido padre, queremos agradecerte por ser nuestro gran benefactor, por tu gran misericordia y amor, ayúdanos a ser mayordomos diligentes y a compartir de tu bendición con otros.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B70818-8CF3-430D-E048-D2A2AB6F17C9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455F02-23D5-4181-108D-6EA3C2C4E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56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FFD7D5-72FC-C095-BCC5-CAFA713CF6B8}"/>
              </a:ext>
            </a:extLst>
          </p:cNvPr>
          <p:cNvSpPr txBox="1"/>
          <p:nvPr/>
        </p:nvSpPr>
        <p:spPr>
          <a:xfrm>
            <a:off x="0" y="5104924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Sugerimos a la hermandad, la lectura del libro Consejos sobre Mayordomía Cristiana, de la autora Elena G. White, como hábito para el crecimiento y desarrollo espiritual.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AED999-9CD5-EE10-2E44-0DC95232F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03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A8EDE24-B813-2C89-6AD3-BA0D238C551F}"/>
              </a:ext>
            </a:extLst>
          </p:cNvPr>
          <p:cNvSpPr txBox="1"/>
          <p:nvPr/>
        </p:nvSpPr>
        <p:spPr>
          <a:xfrm>
            <a:off x="0" y="4424126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¿Cuán a menudo meditas en todo lo que recibes de parte de Dios?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Me refiero a pensar concienzudamente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en cada bendición que tienes o has tenido a lo largo de tu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historia de vida. Y es que los seres humanos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tendemos al olvido, asumiendo que lo que tenemos es por nuestro propio esfuerzo, o damos por hecho que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lo he hemos tenido, lo tendremos siempre. 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 realidad es distinta, Dios está detrás de cada bendición recibida.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DC70E1-E3E4-3F3C-2F1E-1AA46FBA3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42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30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3D4B595-74AE-7D66-539A-5F8623110397}"/>
              </a:ext>
            </a:extLst>
          </p:cNvPr>
          <p:cNvSpPr txBox="1"/>
          <p:nvPr/>
        </p:nvSpPr>
        <p:spPr>
          <a:xfrm>
            <a:off x="0" y="5340980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Este programa de escuela sabática tiene la finalidad de que regreses a casa con un espíritu de gratitud y reconocimiento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Dios y como fiel mayordomo, decidas hacer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prosperar lo que recibes de Él, así como compartirlo.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25411A-588F-2CB6-82A8-9B6D4CBF6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44014" cy="521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458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358</TotalTime>
  <Words>1104</Words>
  <Application>Microsoft Office PowerPoint</Application>
  <PresentationFormat>Presentación en pantalla (4:3)</PresentationFormat>
  <Paragraphs>99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16</cp:revision>
  <dcterms:created xsi:type="dcterms:W3CDTF">2026-04-06T20:51:34Z</dcterms:created>
  <dcterms:modified xsi:type="dcterms:W3CDTF">2026-04-07T02:49:49Z</dcterms:modified>
</cp:coreProperties>
</file>