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4" r:id="rId5"/>
    <p:sldId id="263" r:id="rId6"/>
    <p:sldId id="257" r:id="rId7"/>
    <p:sldId id="259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4" r:id="rId23"/>
    <p:sldId id="275" r:id="rId24"/>
    <p:sldId id="280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82490" autoAdjust="0"/>
  </p:normalViewPr>
  <p:slideViewPr>
    <p:cSldViewPr snapToGrid="0">
      <p:cViewPr varScale="1">
        <p:scale>
          <a:sx n="56" d="100"/>
          <a:sy n="56" d="100"/>
        </p:scale>
        <p:origin x="18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461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811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428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146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5692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167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699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862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299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304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212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8117D-4718-47D8-A95A-ADCAC2C7DDBD}" type="datetimeFigureOut">
              <a:rPr lang="es-MX" smtClean="0"/>
              <a:t>14/10/2025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B08D-3AE5-466E-869C-D6025B49FD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93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F35BEDC-0319-323C-0A21-B2C6195F88FB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HOMBRES DE DIOS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9C62A4-7DD6-F9BF-4C0D-A6E8969ECA6E}"/>
              </a:ext>
            </a:extLst>
          </p:cNvPr>
          <p:cNvSpPr txBox="1"/>
          <p:nvPr/>
        </p:nvSpPr>
        <p:spPr>
          <a:xfrm>
            <a:off x="0" y="523218"/>
            <a:ext cx="9144000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DIOS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6F1624-7F10-3A42-2DFB-3D69AC997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" y="5796437"/>
            <a:ext cx="940486" cy="83532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F293168-9766-2687-8254-7166252C9DC8}"/>
              </a:ext>
            </a:extLst>
          </p:cNvPr>
          <p:cNvSpPr txBox="1"/>
          <p:nvPr/>
        </p:nvSpPr>
        <p:spPr>
          <a:xfrm>
            <a:off x="1283386" y="5677656"/>
            <a:ext cx="7249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B1F1CDC-CFA6-F6B5-F68A-991BCF143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3" y="923332"/>
            <a:ext cx="3920071" cy="24431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6456A4-EAB6-3A81-C31D-AEE9C18D7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144" y="907050"/>
            <a:ext cx="3267856" cy="24508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E6A9A9-34B1-002E-36AB-DF74E7029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17266" y="3366475"/>
            <a:ext cx="4372261" cy="230264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E672247-F914-BCFB-20EE-D0B86BA24E26}"/>
              </a:ext>
            </a:extLst>
          </p:cNvPr>
          <p:cNvSpPr txBox="1"/>
          <p:nvPr/>
        </p:nvSpPr>
        <p:spPr>
          <a:xfrm>
            <a:off x="3920071" y="931861"/>
            <a:ext cx="1956073" cy="24508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111FB1-F485-380C-B874-61B41D959333}"/>
              </a:ext>
            </a:extLst>
          </p:cNvPr>
          <p:cNvSpPr txBox="1"/>
          <p:nvPr/>
        </p:nvSpPr>
        <p:spPr>
          <a:xfrm>
            <a:off x="0" y="3353289"/>
            <a:ext cx="2617265" cy="230264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81A29C8-E305-2EC1-4D47-175D46575E40}"/>
              </a:ext>
            </a:extLst>
          </p:cNvPr>
          <p:cNvSpPr txBox="1"/>
          <p:nvPr/>
        </p:nvSpPr>
        <p:spPr>
          <a:xfrm>
            <a:off x="6989527" y="3353288"/>
            <a:ext cx="2154473" cy="230264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772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96E600F-4282-E1D1-2D12-FC3FB906D646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C31995-77FC-A151-29C1-3D2FEBC27178}"/>
              </a:ext>
            </a:extLst>
          </p:cNvPr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INVERSIÓN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6402C9-E1B6-C1EF-34D3-2A7DB57D9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107995"/>
            <a:ext cx="9143998" cy="57500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5347C8F-ED8A-2BFC-0C39-831AB493782D}"/>
              </a:ext>
            </a:extLst>
          </p:cNvPr>
          <p:cNvSpPr txBox="1"/>
          <p:nvPr/>
        </p:nvSpPr>
        <p:spPr>
          <a:xfrm>
            <a:off x="-2" y="6255753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¡INVIERTE TODO PARA EL CIELO!</a:t>
            </a:r>
          </a:p>
        </p:txBody>
      </p:sp>
    </p:spTree>
    <p:extLst>
      <p:ext uri="{BB962C8B-B14F-4D97-AF65-F5344CB8AC3E}">
        <p14:creationId xmlns:p14="http://schemas.microsoft.com/office/powerpoint/2010/main" val="389029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FAAEC2A-2D57-0F57-4E46-D369636FBA1D}"/>
              </a:ext>
            </a:extLst>
          </p:cNvPr>
          <p:cNvSpPr txBox="1"/>
          <p:nvPr/>
        </p:nvSpPr>
        <p:spPr>
          <a:xfrm>
            <a:off x="5469146" y="-123094"/>
            <a:ext cx="3674853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¿Por qué creer en los mensajeros del Señor? Primero, porque los profetas transmiten los mensajes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para con los hombres. Ellos confirman y aclaran la verdad revelada, son los guardianes de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principios y enseñanzas dadas por hombres sean consistentes con la Palabra de Dios.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9E14DC-8A4D-FA48-B903-D4A4570E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7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41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C484F40-E024-EF58-3BDB-7C6F96FE4E20}"/>
              </a:ext>
            </a:extLst>
          </p:cNvPr>
          <p:cNvSpPr txBox="1"/>
          <p:nvPr/>
        </p:nvSpPr>
        <p:spPr>
          <a:xfrm>
            <a:off x="0" y="4756781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Es importante aclarar que solo cuando el profeta provee un mensaje que es congruente con las Escrituras, proporciona una base sólida para confiar en la autenticidad de sus dichos y en la guía divina que ofrecen.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72AA5F-0804-7225-1DF2-060460A3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93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7260CA-BBEA-632D-7057-C3A3E73F0224}"/>
              </a:ext>
            </a:extLst>
          </p:cNvPr>
          <p:cNvSpPr txBox="1"/>
          <p:nvPr/>
        </p:nvSpPr>
        <p:spPr>
          <a:xfrm>
            <a:off x="114300" y="4746792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los santos hombres de Dios es que la profecía llega a nosotros. A lo largo de la historia, muchas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profecías dadas por los enviados de Dios se han cumplido con precisión. Este cumplimiento histórico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demuestra la veracidad de las palabras proféticas y la soberanía de Dios en el cumplimiento de sus promesas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BFB989-D1BC-BFCB-B286-6CAD4745A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7" y="0"/>
            <a:ext cx="9116683" cy="474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3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2498AF-6573-64F0-8ECC-617D439CF9A8}"/>
              </a:ext>
            </a:extLst>
          </p:cNvPr>
          <p:cNvSpPr txBox="1"/>
          <p:nvPr/>
        </p:nvSpPr>
        <p:spPr>
          <a:xfrm>
            <a:off x="0" y="5090637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fidelidad de Dios a lo largo del tiempo refuerza nuestra confianza en que las profecías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para el tiempo del fin, también se cumplirán según su voluntad.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EA4797-37B3-C2DD-6D9D-0E678DC6AE19}"/>
              </a:ext>
            </a:extLst>
          </p:cNvPr>
          <p:cNvSpPr txBox="1"/>
          <p:nvPr/>
        </p:nvSpPr>
        <p:spPr>
          <a:xfrm>
            <a:off x="0" y="13036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6B903D-2C5B-CE0B-64B2-825FB2EEDCE5}"/>
              </a:ext>
            </a:extLst>
          </p:cNvPr>
          <p:cNvSpPr txBox="1"/>
          <p:nvPr/>
        </p:nvSpPr>
        <p:spPr>
          <a:xfrm>
            <a:off x="-1" y="536256"/>
            <a:ext cx="9143999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207 “Dios nos habla”.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6F415A6-E617-CBED-2137-E4D0CD037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415"/>
            <a:ext cx="9143998" cy="39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6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1B0798C-2764-888E-C432-6821E6EBEDA2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B81F8D-B161-4A96-6959-F684DF3AC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29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2C0D43-E2D2-70FB-38C2-39C64CAA80A0}"/>
              </a:ext>
            </a:extLst>
          </p:cNvPr>
          <p:cNvSpPr txBox="1"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otra parte, los profetas proporcionan dirección espiritual y moral que ayudan a los creyentes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vivir conforme a la voluntad de Dios. Sus enseñanzas ofrecen claridad en momentos de incertidumbre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brindan principios prácticos para enfrentar desafíos y tomar decisiones. Al seguir sus consejos,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creyentes pueden vivir de manera más alineada con los valores y principios del Reino de Dios.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397DDE-14E8-54A6-10E8-419CA9DAF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25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C7EF86-BADF-7846-1558-9B824ECF6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2787678-AE01-2148-B1E1-291BED8BCCC1}"/>
              </a:ext>
            </a:extLst>
          </p:cNvPr>
          <p:cNvSpPr txBox="1"/>
          <p:nvPr/>
        </p:nvSpPr>
        <p:spPr>
          <a:xfrm>
            <a:off x="673850" y="1632858"/>
            <a:ext cx="4168577" cy="1323439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2527895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B9FB7C-1D70-3FFB-4671-861AF808BBAF}"/>
              </a:ext>
            </a:extLst>
          </p:cNvPr>
          <p:cNvSpPr txBox="1"/>
          <p:nvPr/>
        </p:nvSpPr>
        <p:spPr>
          <a:xfrm>
            <a:off x="0" y="3526974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transmitir la voz divina, los mensajeros de Dios no solo ofrecieron dirección y advertencia, sino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también, renovaron el espíritu del pueblo y fortalecieron su fe. Hoy, la influencia de los profetas sigue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viva, inspirando a los creyentes a una profunda transformación personal. Al escuchar y aplicar sus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enseñanzas, experimentamos una renovación que transforma nuestras vidas, nos acerca a Dios y 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impulsa a vivir con un propósito más alto y una devoción más profunda.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31EF46B-F999-E329-8A90-BDD2F1FE6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62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A2E4AB-E5B6-145D-A1D0-C30F7D6D50AC}"/>
              </a:ext>
            </a:extLst>
          </p:cNvPr>
          <p:cNvSpPr txBox="1"/>
          <p:nvPr/>
        </p:nvSpPr>
        <p:spPr>
          <a:xfrm>
            <a:off x="0" y="4270798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profetas son instrumentos a través de los cuales Dios confirma su llamado y su plan para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pueblo. Al escuchar y seguir sus mensajes, los creyentes pueden discernir mejor el propósito de Dios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sus vidas y responder a su llamado con confianza.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Esta confirmación divina guía a los fieles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realización de su voluntad y en la consecución del propósito eterno del Señor.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262867B-7153-5C33-7E2C-0C7D0D30B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427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0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57664ED-EBB0-49E4-0B65-BA484B889E89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SERVICIO DE CANTO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B28D6D-7C46-DDC2-6C20-679A2A0BF962}"/>
              </a:ext>
            </a:extLst>
          </p:cNvPr>
          <p:cNvSpPr txBox="1"/>
          <p:nvPr/>
        </p:nvSpPr>
        <p:spPr>
          <a:xfrm>
            <a:off x="-1" y="523220"/>
            <a:ext cx="9143999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#466 “Guíame ¡oh, Salvador!”, #449 “Cristo, mi piloto sé”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6E8113-C9B7-D561-B854-990950990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30"/>
            <a:ext cx="9144000" cy="59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62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889C99-D41A-1769-666F-D949E9691A8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C3ED25-24A7-27D9-5C39-0B96445244DF}"/>
              </a:ext>
            </a:extLst>
          </p:cNvPr>
          <p:cNvSpPr txBox="1"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#321 “Allá sobre montes”.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425237-B316-808C-B44E-51646B7D3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13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781595-B0ED-D6DD-BCB0-D9C44011D77A}"/>
              </a:ext>
            </a:extLst>
          </p:cNvPr>
          <p:cNvSpPr txBox="1"/>
          <p:nvPr/>
        </p:nvSpPr>
        <p:spPr>
          <a:xfrm>
            <a:off x="5072333" y="720565"/>
            <a:ext cx="4071668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grandes hombres de Dios que han hablado en nombre del Señor nos han dejado un legado de fe y obediencia que sigue iluminando nuestro camino.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confiar en Sus mensajes y permitir que transformen, no solo estamos alineando nuestras vidas con la voluntad divina, sino que también 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convertimos en participantes activos en el plan eterno de Dios. Sigamos en sus filas, esperando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venida, siempre ¡Creyendo en sus profetas!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3B09C4-0DF9-F6B1-4733-74231F6A84B8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593A5B3-7CD9-9B55-9031-38C805AAC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5072333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25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D034E22-DC9E-2F2B-49AD-7D7F255842D7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AA793F-51EE-8F9F-E218-75F1BC424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92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48043A-F677-10D3-53C6-70178BCC6FFE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1F1DFF-1B6B-19B0-F4A7-E791E12E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4907705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548216-24C3-CEBD-885E-AE14DF2302C4}"/>
              </a:ext>
            </a:extLst>
          </p:cNvPr>
          <p:cNvSpPr txBox="1"/>
          <p:nvPr/>
        </p:nvSpPr>
        <p:spPr>
          <a:xfrm>
            <a:off x="4907705" y="646331"/>
            <a:ext cx="4236295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>
              <a:latin typeface="Arial Black" panose="020B0A04020102020204" pitchFamily="34" charset="0"/>
            </a:endParaRP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MONUMENTOS </a:t>
            </a:r>
            <a:r>
              <a:rPr lang="es-MX" sz="4800" b="1" dirty="0">
                <a:latin typeface="Arial Black" panose="020B0A04020102020204" pitchFamily="34" charset="0"/>
              </a:rPr>
              <a:t>DE GRACIA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B43EE8-8214-A3EE-5D56-EECA0352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704" y="4432632"/>
            <a:ext cx="4236295" cy="24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11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B588B67-5346-7363-7BB3-E6F172B11B1A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C2D9A6-6DCA-392A-132B-D70F01E5F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3999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4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247ACC5-5D6D-BC4E-3CA7-2522EF69F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51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B313C1-282F-5A72-998E-EEE1B23D2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260" y="968938"/>
            <a:ext cx="4665480" cy="588906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0D6E171-3954-ABCE-D15B-060E35620E7B}"/>
              </a:ext>
            </a:extLst>
          </p:cNvPr>
          <p:cNvSpPr txBox="1"/>
          <p:nvPr/>
        </p:nvSpPr>
        <p:spPr>
          <a:xfrm>
            <a:off x="0" y="269823"/>
            <a:ext cx="9144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BIENVENIDOS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41B82C9-531C-E2E7-5A7A-064B488F30DC}"/>
              </a:ext>
            </a:extLst>
          </p:cNvPr>
          <p:cNvSpPr txBox="1"/>
          <p:nvPr/>
        </p:nvSpPr>
        <p:spPr>
          <a:xfrm>
            <a:off x="5180871" y="6603007"/>
            <a:ext cx="17238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1454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3306619-43A7-F041-D9E5-6C22121C1F68}"/>
              </a:ext>
            </a:extLst>
          </p:cNvPr>
          <p:cNvSpPr txBox="1"/>
          <p:nvPr/>
        </p:nvSpPr>
        <p:spPr>
          <a:xfrm>
            <a:off x="0" y="5539379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la oración incluya el agradecimiento a Dios por su Palabra dada a través de sus siervos los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profetas.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ECD170F-C242-C73C-B452-486CB61D177E}"/>
              </a:ext>
            </a:extLst>
          </p:cNvPr>
          <p:cNvSpPr txBox="1"/>
          <p:nvPr/>
        </p:nvSpPr>
        <p:spPr>
          <a:xfrm>
            <a:off x="-1" y="24311"/>
            <a:ext cx="9143999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265B6C-0A61-A546-A2DD-DF3FBD21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531"/>
            <a:ext cx="9143998" cy="49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6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1A90D6-393F-FE36-4753-001EB7AE4EF6}"/>
              </a:ext>
            </a:extLst>
          </p:cNvPr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2 Crónicas 20:20 "Y dijeron: Oídme, Judá, y vosotros moradores de Jerusalén: Creed en Jehová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vuestro Dios, y estaréis seguros; creed a sus profetas, y seréis prosperados."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568F11-EBD0-ED4B-410F-299339980464}"/>
              </a:ext>
            </a:extLst>
          </p:cNvPr>
          <p:cNvSpPr txBox="1"/>
          <p:nvPr/>
        </p:nvSpPr>
        <p:spPr>
          <a:xfrm>
            <a:off x="-1" y="-1"/>
            <a:ext cx="914399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E5B243E-5380-95BF-7AC9-FCF3563F1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7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30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1698F8-8F42-4B65-F41E-2E724559F1B4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42986A-0BD5-F5F5-F3A4-05E150DAE383}"/>
              </a:ext>
            </a:extLst>
          </p:cNvPr>
          <p:cNvSpPr txBox="1"/>
          <p:nvPr/>
        </p:nvSpPr>
        <p:spPr>
          <a:xfrm>
            <a:off x="114300" y="5171986"/>
            <a:ext cx="9029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Fortalecer la fe de los miembros en las enseñanzas proféticas y cómo estos mensajes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continúan siendo relevantes y guían a los creyentes en su vida espiritual y diaria.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AE7A94-89D9-2171-1505-1E9A904F2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5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51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CC6C56-C038-0A75-0280-E2096A4F6A12}"/>
              </a:ext>
            </a:extLst>
          </p:cNvPr>
          <p:cNvSpPr txBox="1"/>
          <p:nvPr/>
        </p:nvSpPr>
        <p:spPr>
          <a:xfrm>
            <a:off x="0" y="4272677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A lo largo de la historia, Dios ha levantado a hombres y mujeres que, movidos por el Espíritu Santo,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han sido portadores de su palabra y revelación. Estos grandes hombres de Dios, como Moisés, Elías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Daniel, no solo recibieron visiones y mensajes divinos, sino que también guiaron al pueblo de Dios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 tiempos de desafío y cambio. Su valentía y obediencia nos recuerdan que la voz de Dios puede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transformar vidas y comunidades.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E940DD5-890A-FD0C-C495-DA9016B2CA4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7CF705-7225-8D60-EC92-FCD2E1E8D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3999" cy="38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64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5D88045-6657-8523-E92F-C09013F595D6}"/>
              </a:ext>
            </a:extLst>
          </p:cNvPr>
          <p:cNvSpPr txBox="1"/>
          <p:nvPr/>
        </p:nvSpPr>
        <p:spPr>
          <a:xfrm>
            <a:off x="0" y="4177997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Hoy, al considerar la importancia de los profetas y su papel en la revelación divina, reflexionaremos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sobre cómo estos mensajeros han sido instrumentos cruciales en la comunicación de la voluntad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y cómo sus enseñanzas siguen guiándonos en nuestra jornada espiritual. Que este programa 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inspire a valorar y seguir la dirección que Dios nos ofrece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través de sus profetas.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0D6EE9-9B81-DBF0-2231-EFEA4F66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6828"/>
            <a:ext cx="9066957" cy="404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30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60FEFA-354A-99E3-518B-8197476AD3D5}"/>
              </a:ext>
            </a:extLst>
          </p:cNvPr>
          <p:cNvSpPr txBox="1"/>
          <p:nvPr/>
        </p:nvSpPr>
        <p:spPr>
          <a:xfrm>
            <a:off x="0" y="517462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#202 “DANOS EL FUEGO”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C2EAA5-2536-E3A3-C145-45C333C2C84E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6F4B1C-6163-A570-DF48-ABD580E19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2" y="917572"/>
            <a:ext cx="9099457" cy="594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8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351</TotalTime>
  <Words>817</Words>
  <Application>Microsoft Office PowerPoint</Application>
  <PresentationFormat>Presentación en pantalla (4:3)</PresentationFormat>
  <Paragraphs>74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11</cp:revision>
  <dcterms:created xsi:type="dcterms:W3CDTF">2025-10-13T19:26:29Z</dcterms:created>
  <dcterms:modified xsi:type="dcterms:W3CDTF">2025-10-14T21:40:56Z</dcterms:modified>
</cp:coreProperties>
</file>