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5" r:id="rId4"/>
    <p:sldId id="264" r:id="rId5"/>
    <p:sldId id="257" r:id="rId6"/>
    <p:sldId id="259" r:id="rId7"/>
    <p:sldId id="260" r:id="rId8"/>
    <p:sldId id="262" r:id="rId9"/>
    <p:sldId id="263" r:id="rId10"/>
    <p:sldId id="267" r:id="rId11"/>
    <p:sldId id="266" r:id="rId12"/>
    <p:sldId id="268" r:id="rId13"/>
    <p:sldId id="269" r:id="rId14"/>
    <p:sldId id="270" r:id="rId15"/>
    <p:sldId id="271" r:id="rId16"/>
    <p:sldId id="272" r:id="rId17"/>
    <p:sldId id="275" r:id="rId18"/>
    <p:sldId id="273" r:id="rId19"/>
    <p:sldId id="274" r:id="rId20"/>
    <p:sldId id="277" r:id="rId21"/>
    <p:sldId id="276" r:id="rId22"/>
    <p:sldId id="278" r:id="rId23"/>
    <p:sldId id="27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CC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varScale="1">
        <p:scale>
          <a:sx n="64" d="100"/>
          <a:sy n="64" d="100"/>
        </p:scale>
        <p:origin x="1392" y="90"/>
      </p:cViewPr>
      <p:guideLst/>
    </p:cSldViewPr>
  </p:slideViewPr>
  <p:notesTextViewPr>
    <p:cViewPr>
      <p:scale>
        <a:sx n="1" d="1"/>
        <a:sy n="1" d="1"/>
      </p:scale>
      <p:origin x="0" y="0"/>
    </p:cViewPr>
  </p:notesTextViewPr>
  <p:sorterViewPr>
    <p:cViewPr varScale="1">
      <p:scale>
        <a:sx n="100" d="100"/>
        <a:sy n="100" d="100"/>
      </p:scale>
      <p:origin x="0" y="-45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E9EC0FE-ADEC-4A52-9648-2C08FA2EE7DA}" type="datetimeFigureOut">
              <a:rPr lang="es-MX" smtClean="0"/>
              <a:t>01/10/2025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316723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E9EC0FE-ADEC-4A52-9648-2C08FA2EE7DA}" type="datetimeFigureOut">
              <a:rPr lang="es-MX" smtClean="0"/>
              <a:t>01/10/2025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307979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E9EC0FE-ADEC-4A52-9648-2C08FA2EE7DA}" type="datetimeFigureOut">
              <a:rPr lang="es-MX" smtClean="0"/>
              <a:t>01/10/2025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320919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E9EC0FE-ADEC-4A52-9648-2C08FA2EE7DA}" type="datetimeFigureOut">
              <a:rPr lang="es-MX" smtClean="0"/>
              <a:t>01/10/2025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353223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E9EC0FE-ADEC-4A52-9648-2C08FA2EE7DA}" type="datetimeFigureOut">
              <a:rPr lang="es-MX" smtClean="0"/>
              <a:t>01/10/2025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75172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E9EC0FE-ADEC-4A52-9648-2C08FA2EE7DA}" type="datetimeFigureOut">
              <a:rPr lang="es-MX" smtClean="0"/>
              <a:t>01/10/2025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199295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E9EC0FE-ADEC-4A52-9648-2C08FA2EE7DA}" type="datetimeFigureOut">
              <a:rPr lang="es-MX" smtClean="0"/>
              <a:t>01/10/2025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269323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E9EC0FE-ADEC-4A52-9648-2C08FA2EE7DA}" type="datetimeFigureOut">
              <a:rPr lang="es-MX" smtClean="0"/>
              <a:t>01/10/2025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77616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EC0FE-ADEC-4A52-9648-2C08FA2EE7DA}" type="datetimeFigureOut">
              <a:rPr lang="es-MX" smtClean="0"/>
              <a:t>01/10/2025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48618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E9EC0FE-ADEC-4A52-9648-2C08FA2EE7DA}" type="datetimeFigureOut">
              <a:rPr lang="es-MX" smtClean="0"/>
              <a:t>01/10/2025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386905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E9EC0FE-ADEC-4A52-9648-2C08FA2EE7DA}" type="datetimeFigureOut">
              <a:rPr lang="es-MX" smtClean="0"/>
              <a:t>01/10/2025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323C194-1908-4F7E-8E32-89F81F57B765}" type="slidenum">
              <a:rPr lang="es-MX" smtClean="0"/>
              <a:t>‹Nº›</a:t>
            </a:fld>
            <a:endParaRPr lang="es-MX"/>
          </a:p>
        </p:txBody>
      </p:sp>
    </p:spTree>
    <p:extLst>
      <p:ext uri="{BB962C8B-B14F-4D97-AF65-F5344CB8AC3E}">
        <p14:creationId xmlns:p14="http://schemas.microsoft.com/office/powerpoint/2010/main" val="411804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C0FE-ADEC-4A52-9648-2C08FA2EE7DA}" type="datetimeFigureOut">
              <a:rPr lang="es-MX" smtClean="0"/>
              <a:t>01/10/2025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3C194-1908-4F7E-8E32-89F81F57B765}" type="slidenum">
              <a:rPr lang="es-MX" smtClean="0"/>
              <a:t>‹Nº›</a:t>
            </a:fld>
            <a:endParaRPr lang="es-MX"/>
          </a:p>
        </p:txBody>
      </p:sp>
    </p:spTree>
    <p:extLst>
      <p:ext uri="{BB962C8B-B14F-4D97-AF65-F5344CB8AC3E}">
        <p14:creationId xmlns:p14="http://schemas.microsoft.com/office/powerpoint/2010/main" val="2155170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93AC675-B8FE-E8F2-0EA8-223F019C3EA6}"/>
              </a:ext>
            </a:extLst>
          </p:cNvPr>
          <p:cNvSpPr txBox="1"/>
          <p:nvPr/>
        </p:nvSpPr>
        <p:spPr>
          <a:xfrm>
            <a:off x="0" y="0"/>
            <a:ext cx="9144000" cy="584775"/>
          </a:xfrm>
          <a:prstGeom prst="rect">
            <a:avLst/>
          </a:prstGeom>
          <a:solidFill>
            <a:srgbClr val="FFFF00"/>
          </a:solidFill>
        </p:spPr>
        <p:txBody>
          <a:bodyPr wrap="square">
            <a:spAutoFit/>
          </a:bodyPr>
          <a:lstStyle/>
          <a:p>
            <a:pPr algn="ctr"/>
            <a:r>
              <a:rPr lang="es-MX" sz="3200" b="1" dirty="0">
                <a:latin typeface="Arial Black" panose="020B0A04020102020204" pitchFamily="34" charset="0"/>
              </a:rPr>
              <a:t>“UNA VERDADERA ESCUELA”</a:t>
            </a:r>
          </a:p>
        </p:txBody>
      </p:sp>
      <p:sp>
        <p:nvSpPr>
          <p:cNvPr id="7" name="CuadroTexto 6">
            <a:extLst>
              <a:ext uri="{FF2B5EF4-FFF2-40B4-BE49-F238E27FC236}">
                <a16:creationId xmlns:a16="http://schemas.microsoft.com/office/drawing/2014/main" id="{C83F1785-B0C8-C136-A75C-FDED46FA0991}"/>
              </a:ext>
            </a:extLst>
          </p:cNvPr>
          <p:cNvSpPr txBox="1"/>
          <p:nvPr/>
        </p:nvSpPr>
        <p:spPr>
          <a:xfrm>
            <a:off x="-1" y="584773"/>
            <a:ext cx="9144000" cy="369332"/>
          </a:xfrm>
          <a:prstGeom prst="rect">
            <a:avLst/>
          </a:prstGeom>
          <a:solidFill>
            <a:schemeClr val="accent2">
              <a:lumMod val="60000"/>
              <a:lumOff val="40000"/>
            </a:schemeClr>
          </a:solidFill>
        </p:spPr>
        <p:txBody>
          <a:bodyPr wrap="square">
            <a:spAutoFit/>
          </a:bodyPr>
          <a:lstStyle/>
          <a:p>
            <a:pPr algn="ctr"/>
            <a:r>
              <a:rPr lang="es-MX" b="1" dirty="0">
                <a:latin typeface="Arial Black" panose="020B0A04020102020204" pitchFamily="34" charset="0"/>
              </a:rPr>
              <a:t>MÁS CERCA DE DIOS </a:t>
            </a:r>
          </a:p>
        </p:txBody>
      </p:sp>
      <p:pic>
        <p:nvPicPr>
          <p:cNvPr id="9" name="Imagen 8">
            <a:extLst>
              <a:ext uri="{FF2B5EF4-FFF2-40B4-BE49-F238E27FC236}">
                <a16:creationId xmlns:a16="http://schemas.microsoft.com/office/drawing/2014/main" id="{9EB61756-1565-D8B9-9536-1F836BFF6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06" y="5612678"/>
            <a:ext cx="1217374" cy="1081254"/>
          </a:xfrm>
          <a:prstGeom prst="rect">
            <a:avLst/>
          </a:prstGeom>
        </p:spPr>
      </p:pic>
      <p:sp>
        <p:nvSpPr>
          <p:cNvPr id="10" name="CuadroTexto 9">
            <a:extLst>
              <a:ext uri="{FF2B5EF4-FFF2-40B4-BE49-F238E27FC236}">
                <a16:creationId xmlns:a16="http://schemas.microsoft.com/office/drawing/2014/main" id="{E40CEB25-8DF2-070D-4A35-38244E88B000}"/>
              </a:ext>
            </a:extLst>
          </p:cNvPr>
          <p:cNvSpPr txBox="1"/>
          <p:nvPr/>
        </p:nvSpPr>
        <p:spPr>
          <a:xfrm>
            <a:off x="1603948" y="5771213"/>
            <a:ext cx="7540052" cy="954107"/>
          </a:xfrm>
          <a:prstGeom prst="rect">
            <a:avLst/>
          </a:prstGeom>
          <a:noFill/>
        </p:spPr>
        <p:txBody>
          <a:bodyPr wrap="squar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pic>
        <p:nvPicPr>
          <p:cNvPr id="11" name="Imagen 10">
            <a:extLst>
              <a:ext uri="{FF2B5EF4-FFF2-40B4-BE49-F238E27FC236}">
                <a16:creationId xmlns:a16="http://schemas.microsoft.com/office/drawing/2014/main" id="{207D216F-972E-E654-D781-8B4473CD2C5B}"/>
              </a:ext>
            </a:extLst>
          </p:cNvPr>
          <p:cNvPicPr>
            <a:picLocks noChangeAspect="1"/>
          </p:cNvPicPr>
          <p:nvPr/>
        </p:nvPicPr>
        <p:blipFill>
          <a:blip r:embed="rId3"/>
          <a:stretch>
            <a:fillRect/>
          </a:stretch>
        </p:blipFill>
        <p:spPr>
          <a:xfrm>
            <a:off x="-2" y="954105"/>
            <a:ext cx="9144000" cy="4622446"/>
          </a:xfrm>
          <a:prstGeom prst="rect">
            <a:avLst/>
          </a:prstGeom>
        </p:spPr>
      </p:pic>
    </p:spTree>
    <p:extLst>
      <p:ext uri="{BB962C8B-B14F-4D97-AF65-F5344CB8AC3E}">
        <p14:creationId xmlns:p14="http://schemas.microsoft.com/office/powerpoint/2010/main" val="2076648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F527BEE-F1E2-7383-0D44-B562D04A2C98}"/>
              </a:ext>
            </a:extLst>
          </p:cNvPr>
          <p:cNvSpPr txBox="1"/>
          <p:nvPr/>
        </p:nvSpPr>
        <p:spPr>
          <a:xfrm>
            <a:off x="0" y="0"/>
            <a:ext cx="9144000" cy="1477328"/>
          </a:xfrm>
          <a:prstGeom prst="rect">
            <a:avLst/>
          </a:prstGeom>
          <a:solidFill>
            <a:schemeClr val="accent6">
              <a:lumMod val="40000"/>
              <a:lumOff val="60000"/>
            </a:schemeClr>
          </a:solidFill>
        </p:spPr>
        <p:txBody>
          <a:bodyPr wrap="square">
            <a:spAutoFit/>
          </a:bodyPr>
          <a:lstStyle/>
          <a:p>
            <a:pPr algn="ctr"/>
            <a:r>
              <a:rPr lang="es-MX" b="1" dirty="0">
                <a:latin typeface="Arial Black" panose="020B0A04020102020204" pitchFamily="34" charset="0"/>
              </a:rPr>
              <a:t>(Maestro escribiendo en la pizarra "AMOR AL PRÓJIMO") </a:t>
            </a:r>
          </a:p>
          <a:p>
            <a:pPr algn="ctr"/>
            <a:r>
              <a:rPr lang="es-MX" b="1" dirty="0">
                <a:latin typeface="Arial Black" panose="020B0A04020102020204" pitchFamily="34" charset="0"/>
              </a:rPr>
              <a:t>Recordemos ahora las reglas de nuestra escuela, estas son llamadas "la regla de oro". "Haz a los demás, lo que quisieras quo te hagan a ti". Recordemos que con la misma vara que midamos, nos </a:t>
            </a:r>
          </a:p>
          <a:p>
            <a:pPr algn="ctr"/>
            <a:r>
              <a:rPr lang="es-MX" b="1" dirty="0">
                <a:latin typeface="Arial Black" panose="020B0A04020102020204" pitchFamily="34" charset="0"/>
              </a:rPr>
              <a:t>volverán a medir. Es momento de escuchar el nuevo horizonte. </a:t>
            </a:r>
          </a:p>
        </p:txBody>
      </p:sp>
      <p:pic>
        <p:nvPicPr>
          <p:cNvPr id="2" name="Imagen 1">
            <a:extLst>
              <a:ext uri="{FF2B5EF4-FFF2-40B4-BE49-F238E27FC236}">
                <a16:creationId xmlns:a16="http://schemas.microsoft.com/office/drawing/2014/main" id="{B0A4B37F-E8F8-77F1-84D3-2C536968CCDE}"/>
              </a:ext>
            </a:extLst>
          </p:cNvPr>
          <p:cNvPicPr>
            <a:picLocks noChangeAspect="1"/>
          </p:cNvPicPr>
          <p:nvPr/>
        </p:nvPicPr>
        <p:blipFill>
          <a:blip r:embed="rId2"/>
          <a:stretch>
            <a:fillRect/>
          </a:stretch>
        </p:blipFill>
        <p:spPr>
          <a:xfrm>
            <a:off x="0" y="1477328"/>
            <a:ext cx="9144000" cy="5380672"/>
          </a:xfrm>
          <a:prstGeom prst="rect">
            <a:avLst/>
          </a:prstGeom>
        </p:spPr>
      </p:pic>
    </p:spTree>
    <p:extLst>
      <p:ext uri="{BB962C8B-B14F-4D97-AF65-F5344CB8AC3E}">
        <p14:creationId xmlns:p14="http://schemas.microsoft.com/office/powerpoint/2010/main" val="661306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74C9C9-83E7-E809-1081-D79EB83504F4}"/>
              </a:ext>
            </a:extLst>
          </p:cNvPr>
          <p:cNvSpPr txBox="1"/>
          <p:nvPr/>
        </p:nvSpPr>
        <p:spPr>
          <a:xfrm>
            <a:off x="0" y="-1"/>
            <a:ext cx="9144000" cy="646331"/>
          </a:xfrm>
          <a:prstGeom prst="rect">
            <a:avLst/>
          </a:prstGeom>
          <a:solidFill>
            <a:schemeClr val="accent1">
              <a:lumMod val="75000"/>
            </a:schemeClr>
          </a:solidFill>
        </p:spPr>
        <p:txBody>
          <a:bodyPr wrap="square" rtlCol="0">
            <a:spAutoFit/>
          </a:bodyPr>
          <a:lstStyle/>
          <a:p>
            <a:pPr algn="ctr"/>
            <a:r>
              <a:rPr lang="es-MX" sz="3600" b="1" dirty="0">
                <a:solidFill>
                  <a:srgbClr val="FFFF00"/>
                </a:solidFill>
                <a:latin typeface="Arial Black" panose="020B0A04020102020204" pitchFamily="34" charset="0"/>
              </a:rPr>
              <a:t>NUEVO </a:t>
            </a:r>
            <a:r>
              <a:rPr lang="es-MX" sz="36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ABC5944F-5919-59EC-4975-ABF0B21587BE}"/>
              </a:ext>
            </a:extLst>
          </p:cNvPr>
          <p:cNvSpPr txBox="1"/>
          <p:nvPr/>
        </p:nvSpPr>
        <p:spPr>
          <a:xfrm>
            <a:off x="0" y="646329"/>
            <a:ext cx="9144000" cy="400110"/>
          </a:xfrm>
          <a:prstGeom prst="rect">
            <a:avLst/>
          </a:prstGeom>
          <a:solidFill>
            <a:schemeClr val="accent1">
              <a:lumMod val="20000"/>
              <a:lumOff val="80000"/>
            </a:schemeClr>
          </a:solidFill>
        </p:spPr>
        <p:txBody>
          <a:bodyPr wrap="square" rtlCol="0">
            <a:spAutoFit/>
          </a:bodyPr>
          <a:lstStyle/>
          <a:p>
            <a:pPr algn="ctr"/>
            <a:r>
              <a:rPr lang="es-MX" sz="2000" b="1" dirty="0">
                <a:latin typeface="Arial Black" panose="020B0A04020102020204" pitchFamily="34" charset="0"/>
              </a:rPr>
              <a:t>EVANGELISMO</a:t>
            </a:r>
          </a:p>
        </p:txBody>
      </p:sp>
      <p:sp>
        <p:nvSpPr>
          <p:cNvPr id="4" name="CuadroTexto 3">
            <a:extLst>
              <a:ext uri="{FF2B5EF4-FFF2-40B4-BE49-F238E27FC236}">
                <a16:creationId xmlns:a16="http://schemas.microsoft.com/office/drawing/2014/main" id="{8A4964D1-011C-C64C-B8D3-F057245EF596}"/>
              </a:ext>
            </a:extLst>
          </p:cNvPr>
          <p:cNvSpPr txBox="1"/>
          <p:nvPr/>
        </p:nvSpPr>
        <p:spPr>
          <a:xfrm>
            <a:off x="0" y="6230720"/>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CONQUISTANDO LO PROMETIDO</a:t>
            </a:r>
          </a:p>
        </p:txBody>
      </p:sp>
      <p:pic>
        <p:nvPicPr>
          <p:cNvPr id="5" name="Imagen 4">
            <a:extLst>
              <a:ext uri="{FF2B5EF4-FFF2-40B4-BE49-F238E27FC236}">
                <a16:creationId xmlns:a16="http://schemas.microsoft.com/office/drawing/2014/main" id="{C59D81A8-25C5-4D55-D3D8-DFD4CDF3B4AF}"/>
              </a:ext>
            </a:extLst>
          </p:cNvPr>
          <p:cNvPicPr>
            <a:picLocks noChangeAspect="1"/>
          </p:cNvPicPr>
          <p:nvPr/>
        </p:nvPicPr>
        <p:blipFill>
          <a:blip r:embed="rId2"/>
          <a:stretch>
            <a:fillRect/>
          </a:stretch>
        </p:blipFill>
        <p:spPr>
          <a:xfrm>
            <a:off x="0" y="1046439"/>
            <a:ext cx="9144000" cy="5165232"/>
          </a:xfrm>
          <a:prstGeom prst="rect">
            <a:avLst/>
          </a:prstGeom>
        </p:spPr>
      </p:pic>
    </p:spTree>
    <p:extLst>
      <p:ext uri="{BB962C8B-B14F-4D97-AF65-F5344CB8AC3E}">
        <p14:creationId xmlns:p14="http://schemas.microsoft.com/office/powerpoint/2010/main" val="177428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F959360-C697-4637-BDAC-09D13E29D4DA}"/>
              </a:ext>
            </a:extLst>
          </p:cNvPr>
          <p:cNvSpPr txBox="1"/>
          <p:nvPr/>
        </p:nvSpPr>
        <p:spPr>
          <a:xfrm>
            <a:off x="0" y="4493302"/>
            <a:ext cx="9144000" cy="2246769"/>
          </a:xfrm>
          <a:prstGeom prst="rect">
            <a:avLst/>
          </a:prstGeom>
          <a:noFill/>
        </p:spPr>
        <p:txBody>
          <a:bodyPr wrap="square">
            <a:spAutoFit/>
          </a:bodyPr>
          <a:lstStyle/>
          <a:p>
            <a:pPr algn="ctr"/>
            <a:r>
              <a:rPr lang="es-MX" sz="2000" b="1" dirty="0">
                <a:latin typeface="Arial Black" panose="020B0A04020102020204" pitchFamily="34" charset="0"/>
              </a:rPr>
              <a:t>Muy bien, comencemos ahora con nuestra clase de Geografía. Buscaremos en el mapa el lugar del </a:t>
            </a:r>
          </a:p>
          <a:p>
            <a:pPr algn="ctr"/>
            <a:r>
              <a:rPr lang="es-MX" sz="2000" b="1" dirty="0">
                <a:latin typeface="Arial Black" panose="020B0A04020102020204" pitchFamily="34" charset="0"/>
              </a:rPr>
              <a:t>cual estamos estudiando, este es:</a:t>
            </a:r>
          </a:p>
          <a:p>
            <a:pPr algn="ctr"/>
            <a:r>
              <a:rPr lang="es-MX" sz="2000" b="1" dirty="0">
                <a:latin typeface="Arial Black" panose="020B0A04020102020204" pitchFamily="34" charset="0"/>
              </a:rPr>
              <a:t> La Nueva Jerusalén, la ciudad con fundamento, cuyo Artífice y </a:t>
            </a:r>
          </a:p>
          <a:p>
            <a:pPr algn="ctr"/>
            <a:r>
              <a:rPr lang="es-MX" sz="2000" b="1" dirty="0">
                <a:latin typeface="Arial Black" panose="020B0A04020102020204" pitchFamily="34" charset="0"/>
              </a:rPr>
              <a:t>Hacedor es Dios. Esta tierra tan hermosa es donde todos deseamos ir, pues no solamente queremos </a:t>
            </a:r>
          </a:p>
          <a:p>
            <a:pPr algn="ctr"/>
            <a:r>
              <a:rPr lang="es-MX" sz="2000" b="1" dirty="0">
                <a:latin typeface="Arial Black" panose="020B0A04020102020204" pitchFamily="34" charset="0"/>
              </a:rPr>
              <a:t>conocerla, sino queremos disfrutar de sus bellezas. </a:t>
            </a:r>
          </a:p>
        </p:txBody>
      </p:sp>
      <p:pic>
        <p:nvPicPr>
          <p:cNvPr id="2" name="Imagen 1">
            <a:extLst>
              <a:ext uri="{FF2B5EF4-FFF2-40B4-BE49-F238E27FC236}">
                <a16:creationId xmlns:a16="http://schemas.microsoft.com/office/drawing/2014/main" id="{86943326-2BE1-7017-D357-D6C00DD324E9}"/>
              </a:ext>
            </a:extLst>
          </p:cNvPr>
          <p:cNvPicPr>
            <a:picLocks noChangeAspect="1"/>
          </p:cNvPicPr>
          <p:nvPr/>
        </p:nvPicPr>
        <p:blipFill>
          <a:blip r:embed="rId2"/>
          <a:stretch>
            <a:fillRect/>
          </a:stretch>
        </p:blipFill>
        <p:spPr>
          <a:xfrm>
            <a:off x="0" y="38099"/>
            <a:ext cx="9144000" cy="4335201"/>
          </a:xfrm>
          <a:prstGeom prst="rect">
            <a:avLst/>
          </a:prstGeom>
        </p:spPr>
      </p:pic>
    </p:spTree>
    <p:extLst>
      <p:ext uri="{BB962C8B-B14F-4D97-AF65-F5344CB8AC3E}">
        <p14:creationId xmlns:p14="http://schemas.microsoft.com/office/powerpoint/2010/main" val="341373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6D01D1-063D-6CC5-7EA6-D462C89BEC30}"/>
              </a:ext>
            </a:extLst>
          </p:cNvPr>
          <p:cNvSpPr txBox="1"/>
          <p:nvPr/>
        </p:nvSpPr>
        <p:spPr>
          <a:xfrm>
            <a:off x="0" y="538771"/>
            <a:ext cx="9144000" cy="461665"/>
          </a:xfrm>
          <a:prstGeom prst="rect">
            <a:avLst/>
          </a:prstGeom>
          <a:solidFill>
            <a:schemeClr val="accent6">
              <a:lumMod val="60000"/>
              <a:lumOff val="40000"/>
            </a:schemeClr>
          </a:solidFill>
        </p:spPr>
        <p:txBody>
          <a:bodyPr wrap="square">
            <a:spAutoFit/>
          </a:bodyPr>
          <a:lstStyle/>
          <a:p>
            <a:pPr algn="ctr"/>
            <a:r>
              <a:rPr lang="es-MX" sz="2400" b="1" dirty="0">
                <a:latin typeface="Arial Black" panose="020B0A04020102020204" pitchFamily="34" charset="0"/>
              </a:rPr>
              <a:t>#327 “JERUSALÉN, MI AMADO HOGAR”.</a:t>
            </a:r>
          </a:p>
        </p:txBody>
      </p:sp>
      <p:sp>
        <p:nvSpPr>
          <p:cNvPr id="4" name="CuadroTexto 3">
            <a:extLst>
              <a:ext uri="{FF2B5EF4-FFF2-40B4-BE49-F238E27FC236}">
                <a16:creationId xmlns:a16="http://schemas.microsoft.com/office/drawing/2014/main" id="{6041AE2B-2B26-2978-59A4-FB8D26B3C1DF}"/>
              </a:ext>
            </a:extLst>
          </p:cNvPr>
          <p:cNvSpPr txBox="1"/>
          <p:nvPr/>
        </p:nvSpPr>
        <p:spPr>
          <a:xfrm>
            <a:off x="0" y="-1"/>
            <a:ext cx="9144000" cy="523220"/>
          </a:xfrm>
          <a:prstGeom prst="rect">
            <a:avLst/>
          </a:prstGeom>
          <a:solidFill>
            <a:schemeClr val="accent2">
              <a:lumMod val="60000"/>
              <a:lumOff val="40000"/>
            </a:schemeClr>
          </a:solidFill>
        </p:spPr>
        <p:txBody>
          <a:bodyPr wrap="square" rtlCol="0">
            <a:spAutoFit/>
          </a:bodyPr>
          <a:lstStyle/>
          <a:p>
            <a:pPr algn="ctr"/>
            <a:r>
              <a:rPr lang="es-MX" sz="2800" b="1" dirty="0">
                <a:latin typeface="Arial Black" panose="020B0A04020102020204" pitchFamily="34" charset="0"/>
              </a:rPr>
              <a:t>HIMNO ESPECIAL</a:t>
            </a:r>
          </a:p>
        </p:txBody>
      </p:sp>
      <p:pic>
        <p:nvPicPr>
          <p:cNvPr id="2" name="Imagen 1">
            <a:extLst>
              <a:ext uri="{FF2B5EF4-FFF2-40B4-BE49-F238E27FC236}">
                <a16:creationId xmlns:a16="http://schemas.microsoft.com/office/drawing/2014/main" id="{842E2966-FD25-F419-0467-3877EC3533C5}"/>
              </a:ext>
            </a:extLst>
          </p:cNvPr>
          <p:cNvPicPr>
            <a:picLocks noChangeAspect="1"/>
          </p:cNvPicPr>
          <p:nvPr/>
        </p:nvPicPr>
        <p:blipFill>
          <a:blip r:embed="rId2"/>
          <a:stretch>
            <a:fillRect/>
          </a:stretch>
        </p:blipFill>
        <p:spPr>
          <a:xfrm>
            <a:off x="1" y="1000435"/>
            <a:ext cx="9144000" cy="5857565"/>
          </a:xfrm>
          <a:prstGeom prst="rect">
            <a:avLst/>
          </a:prstGeom>
        </p:spPr>
      </p:pic>
    </p:spTree>
    <p:extLst>
      <p:ext uri="{BB962C8B-B14F-4D97-AF65-F5344CB8AC3E}">
        <p14:creationId xmlns:p14="http://schemas.microsoft.com/office/powerpoint/2010/main" val="3138992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D0CBAE-A557-9C30-0CED-8E33E75EBF3E}"/>
              </a:ext>
            </a:extLst>
          </p:cNvPr>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MISIONERO MUNDIAL</a:t>
            </a:r>
          </a:p>
        </p:txBody>
      </p:sp>
      <p:sp>
        <p:nvSpPr>
          <p:cNvPr id="3" name="CuadroTexto 2">
            <a:extLst>
              <a:ext uri="{FF2B5EF4-FFF2-40B4-BE49-F238E27FC236}">
                <a16:creationId xmlns:a16="http://schemas.microsoft.com/office/drawing/2014/main" id="{8D7B8E64-6DF5-A7BE-8790-C168D2FE1B73}"/>
              </a:ext>
            </a:extLst>
          </p:cNvPr>
          <p:cNvSpPr txBox="1"/>
          <p:nvPr/>
        </p:nvSpPr>
        <p:spPr>
          <a:xfrm>
            <a:off x="9144000" y="1109272"/>
            <a:ext cx="4326634" cy="369332"/>
          </a:xfrm>
          <a:prstGeom prst="rect">
            <a:avLst/>
          </a:prstGeom>
          <a:noFill/>
        </p:spPr>
        <p:txBody>
          <a:bodyPr wrap="none" rtlCol="0">
            <a:spAutoFit/>
          </a:bodyPr>
          <a:lstStyle/>
          <a:p>
            <a:r>
              <a:rPr lang="es-MX" dirty="0"/>
              <a:t>ESPERANZA EN EL AMAZONAS BRAZIL OCT 1</a:t>
            </a:r>
          </a:p>
        </p:txBody>
      </p:sp>
      <p:pic>
        <p:nvPicPr>
          <p:cNvPr id="4" name="Imagen 3">
            <a:extLst>
              <a:ext uri="{FF2B5EF4-FFF2-40B4-BE49-F238E27FC236}">
                <a16:creationId xmlns:a16="http://schemas.microsoft.com/office/drawing/2014/main" id="{8AC77CDD-06E2-F15B-CA2F-61C9539B4432}"/>
              </a:ext>
            </a:extLst>
          </p:cNvPr>
          <p:cNvPicPr>
            <a:picLocks noChangeAspect="1"/>
          </p:cNvPicPr>
          <p:nvPr/>
        </p:nvPicPr>
        <p:blipFill>
          <a:blip r:embed="rId2"/>
          <a:stretch>
            <a:fillRect/>
          </a:stretch>
        </p:blipFill>
        <p:spPr>
          <a:xfrm>
            <a:off x="0" y="681643"/>
            <a:ext cx="9144000" cy="5494713"/>
          </a:xfrm>
          <a:prstGeom prst="rect">
            <a:avLst/>
          </a:prstGeom>
        </p:spPr>
      </p:pic>
      <p:sp>
        <p:nvSpPr>
          <p:cNvPr id="5" name="CuadroTexto 4">
            <a:extLst>
              <a:ext uri="{FF2B5EF4-FFF2-40B4-BE49-F238E27FC236}">
                <a16:creationId xmlns:a16="http://schemas.microsoft.com/office/drawing/2014/main" id="{C44E5668-5413-150F-070C-4BC695529FEA}"/>
              </a:ext>
            </a:extLst>
          </p:cNvPr>
          <p:cNvSpPr txBox="1"/>
          <p:nvPr/>
        </p:nvSpPr>
        <p:spPr>
          <a:xfrm>
            <a:off x="0" y="6211669"/>
            <a:ext cx="9144000" cy="646331"/>
          </a:xfrm>
          <a:prstGeom prst="rect">
            <a:avLst/>
          </a:prstGeom>
          <a:solidFill>
            <a:schemeClr val="accent1">
              <a:lumMod val="60000"/>
              <a:lumOff val="40000"/>
            </a:schemeClr>
          </a:solidFill>
        </p:spPr>
        <p:txBody>
          <a:bodyPr wrap="square" rtlCol="0">
            <a:spAutoFit/>
          </a:bodyPr>
          <a:lstStyle/>
          <a:p>
            <a:pPr algn="ctr"/>
            <a:r>
              <a:rPr lang="es-MX" sz="3600" b="1" dirty="0">
                <a:latin typeface="Arial Black" panose="020B0A04020102020204" pitchFamily="34" charset="0"/>
              </a:rPr>
              <a:t>ESPERANZA EN EL AMAZONAS</a:t>
            </a:r>
          </a:p>
        </p:txBody>
      </p:sp>
      <p:sp>
        <p:nvSpPr>
          <p:cNvPr id="6" name="CuadroTexto 5">
            <a:extLst>
              <a:ext uri="{FF2B5EF4-FFF2-40B4-BE49-F238E27FC236}">
                <a16:creationId xmlns:a16="http://schemas.microsoft.com/office/drawing/2014/main" id="{CCDE2A22-C9CF-0D07-42B8-B2379C7F16DD}"/>
              </a:ext>
            </a:extLst>
          </p:cNvPr>
          <p:cNvSpPr txBox="1"/>
          <p:nvPr/>
        </p:nvSpPr>
        <p:spPr>
          <a:xfrm>
            <a:off x="6805534" y="4976734"/>
            <a:ext cx="1768839" cy="523220"/>
          </a:xfrm>
          <a:prstGeom prst="rect">
            <a:avLst/>
          </a:prstGeom>
          <a:solidFill>
            <a:srgbClr val="FFC000"/>
          </a:solidFill>
        </p:spPr>
        <p:txBody>
          <a:bodyPr wrap="square" rtlCol="0">
            <a:spAutoFit/>
          </a:bodyPr>
          <a:lstStyle/>
          <a:p>
            <a:pPr algn="ctr"/>
            <a:r>
              <a:rPr lang="es-MX" sz="2800" b="1" dirty="0">
                <a:latin typeface="Arial Black" panose="020B0A04020102020204" pitchFamily="34" charset="0"/>
              </a:rPr>
              <a:t>BRAZIL</a:t>
            </a:r>
          </a:p>
        </p:txBody>
      </p:sp>
      <p:sp>
        <p:nvSpPr>
          <p:cNvPr id="8" name="CuadroTexto 7">
            <a:extLst>
              <a:ext uri="{FF2B5EF4-FFF2-40B4-BE49-F238E27FC236}">
                <a16:creationId xmlns:a16="http://schemas.microsoft.com/office/drawing/2014/main" id="{DAF6110D-7FA8-888C-F798-0AA96344419A}"/>
              </a:ext>
            </a:extLst>
          </p:cNvPr>
          <p:cNvSpPr txBox="1"/>
          <p:nvPr/>
        </p:nvSpPr>
        <p:spPr>
          <a:xfrm>
            <a:off x="282385" y="5103832"/>
            <a:ext cx="3695242" cy="523220"/>
          </a:xfrm>
          <a:prstGeom prst="rect">
            <a:avLst/>
          </a:prstGeom>
          <a:solidFill>
            <a:srgbClr val="66FFFF"/>
          </a:solidFill>
        </p:spPr>
        <p:txBody>
          <a:bodyPr wrap="none" rtlCol="0">
            <a:spAutoFit/>
          </a:bodyPr>
          <a:lstStyle/>
          <a:p>
            <a:r>
              <a:rPr lang="es-MX" sz="2800" b="1" dirty="0">
                <a:latin typeface="Arial Black" panose="020B0A04020102020204" pitchFamily="34" charset="0"/>
              </a:rPr>
              <a:t>OCTUBRE 1, 2025</a:t>
            </a:r>
          </a:p>
        </p:txBody>
      </p:sp>
    </p:spTree>
    <p:extLst>
      <p:ext uri="{BB962C8B-B14F-4D97-AF65-F5344CB8AC3E}">
        <p14:creationId xmlns:p14="http://schemas.microsoft.com/office/powerpoint/2010/main" val="170618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E65D17-E4F4-962A-F5FD-6A6D803035A2}"/>
              </a:ext>
            </a:extLst>
          </p:cNvPr>
          <p:cNvSpPr txBox="1"/>
          <p:nvPr/>
        </p:nvSpPr>
        <p:spPr>
          <a:xfrm>
            <a:off x="0" y="4164077"/>
            <a:ext cx="9144000" cy="2554545"/>
          </a:xfrm>
          <a:prstGeom prst="rect">
            <a:avLst/>
          </a:prstGeom>
          <a:noFill/>
        </p:spPr>
        <p:txBody>
          <a:bodyPr wrap="square">
            <a:spAutoFit/>
          </a:bodyPr>
          <a:lstStyle/>
          <a:p>
            <a:pPr algn="ctr"/>
            <a:r>
              <a:rPr lang="es-MX" sz="2000" b="1" dirty="0">
                <a:latin typeface="Arial Black" panose="020B0A04020102020204" pitchFamily="34" charset="0"/>
              </a:rPr>
              <a:t>Ahora vamos a tener nuestra clase de matemáticas.</a:t>
            </a:r>
          </a:p>
          <a:p>
            <a:pPr algn="ctr"/>
            <a:r>
              <a:rPr lang="es-MX" sz="2000" b="1" dirty="0">
                <a:latin typeface="Arial Black" panose="020B0A04020102020204" pitchFamily="34" charset="0"/>
              </a:rPr>
              <a:t> La matemática que nosotros practicamos es un </a:t>
            </a:r>
          </a:p>
          <a:p>
            <a:pPr algn="ctr"/>
            <a:r>
              <a:rPr lang="es-MX" sz="2000" b="1" dirty="0">
                <a:latin typeface="Arial Black" panose="020B0A04020102020204" pitchFamily="34" charset="0"/>
              </a:rPr>
              <a:t>poco diferente a la que normalmente se usa.</a:t>
            </a:r>
          </a:p>
          <a:p>
            <a:pPr algn="ctr"/>
            <a:r>
              <a:rPr lang="es-MX" sz="2000" b="1" dirty="0">
                <a:latin typeface="Arial Black" panose="020B0A04020102020204" pitchFamily="34" charset="0"/>
              </a:rPr>
              <a:t> Nunca restamos ni dividimos, sino que siempre sumamos </a:t>
            </a:r>
          </a:p>
          <a:p>
            <a:pPr algn="ctr"/>
            <a:r>
              <a:rPr lang="es-MX" sz="2000" b="1" dirty="0">
                <a:latin typeface="Arial Black" panose="020B0A04020102020204" pitchFamily="34" charset="0"/>
              </a:rPr>
              <a:t>y multiplicamos. Por eso es que cada día se suman más estudiantes a ella y se multiplican.</a:t>
            </a:r>
          </a:p>
          <a:p>
            <a:pPr algn="ctr"/>
            <a:r>
              <a:rPr lang="es-MX" sz="2000" b="1" dirty="0">
                <a:latin typeface="Arial Black" panose="020B0A04020102020204" pitchFamily="34" charset="0"/>
              </a:rPr>
              <a:t> Todos conocen la alta calidad de esta escuela y cuánto ayuda y enseña a sus estudiantes</a:t>
            </a:r>
          </a:p>
        </p:txBody>
      </p:sp>
      <p:pic>
        <p:nvPicPr>
          <p:cNvPr id="2" name="Imagen 1">
            <a:extLst>
              <a:ext uri="{FF2B5EF4-FFF2-40B4-BE49-F238E27FC236}">
                <a16:creationId xmlns:a16="http://schemas.microsoft.com/office/drawing/2014/main" id="{4943E0D7-9BA0-E75C-9725-8362721C9B61}"/>
              </a:ext>
            </a:extLst>
          </p:cNvPr>
          <p:cNvPicPr>
            <a:picLocks noChangeAspect="1"/>
          </p:cNvPicPr>
          <p:nvPr/>
        </p:nvPicPr>
        <p:blipFill>
          <a:blip r:embed="rId2"/>
          <a:stretch>
            <a:fillRect/>
          </a:stretch>
        </p:blipFill>
        <p:spPr>
          <a:xfrm>
            <a:off x="0" y="-115455"/>
            <a:ext cx="9144000" cy="4279532"/>
          </a:xfrm>
          <a:prstGeom prst="rect">
            <a:avLst/>
          </a:prstGeom>
        </p:spPr>
      </p:pic>
    </p:spTree>
    <p:extLst>
      <p:ext uri="{BB962C8B-B14F-4D97-AF65-F5344CB8AC3E}">
        <p14:creationId xmlns:p14="http://schemas.microsoft.com/office/powerpoint/2010/main" val="1793116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2FF563-D79B-45E1-7DD9-E8C79973E7DC}"/>
              </a:ext>
            </a:extLst>
          </p:cNvPr>
          <p:cNvSpPr txBox="1"/>
          <p:nvPr/>
        </p:nvSpPr>
        <p:spPr>
          <a:xfrm>
            <a:off x="0" y="4463880"/>
            <a:ext cx="9144000" cy="2246769"/>
          </a:xfrm>
          <a:prstGeom prst="rect">
            <a:avLst/>
          </a:prstGeom>
          <a:noFill/>
        </p:spPr>
        <p:txBody>
          <a:bodyPr wrap="square">
            <a:spAutoFit/>
          </a:bodyPr>
          <a:lstStyle/>
          <a:p>
            <a:pPr algn="ctr"/>
            <a:r>
              <a:rPr lang="es-MX" sz="2000" b="1" dirty="0">
                <a:latin typeface="Arial Black" panose="020B0A04020102020204" pitchFamily="34" charset="0"/>
              </a:rPr>
              <a:t> Ellos han escuchado </a:t>
            </a:r>
          </a:p>
          <a:p>
            <a:pPr algn="ctr"/>
            <a:r>
              <a:rPr lang="es-MX" sz="2000" b="1" dirty="0">
                <a:latin typeface="Arial Black" panose="020B0A04020102020204" pitchFamily="34" charset="0"/>
              </a:rPr>
              <a:t>sobre nuestro gran Director" El Maestro de los maestros" y sus enseñanzas, por las cuales muchos </a:t>
            </a:r>
          </a:p>
          <a:p>
            <a:pPr algn="ctr"/>
            <a:r>
              <a:rPr lang="es-MX" sz="2000" b="1" dirty="0">
                <a:latin typeface="Arial Black" panose="020B0A04020102020204" pitchFamily="34" charset="0"/>
              </a:rPr>
              <a:t>seguidores se suman a sus filas. Ellos quieren aprender más de él en nuestra escuela, además han </a:t>
            </a:r>
          </a:p>
          <a:p>
            <a:pPr algn="ctr"/>
            <a:r>
              <a:rPr lang="es-MX" sz="2000" b="1" dirty="0">
                <a:latin typeface="Arial Black" panose="020B0A04020102020204" pitchFamily="34" charset="0"/>
              </a:rPr>
              <a:t>escuchado sobre nuestra gran excursión </a:t>
            </a:r>
          </a:p>
          <a:p>
            <a:pPr algn="ctr"/>
            <a:r>
              <a:rPr lang="es-MX" sz="2000" b="1" dirty="0">
                <a:latin typeface="Arial Black" panose="020B0A04020102020204" pitchFamily="34" charset="0"/>
              </a:rPr>
              <a:t>a "La Nueva Jerusalén" y también quieren ir con nosotros. </a:t>
            </a:r>
          </a:p>
        </p:txBody>
      </p:sp>
      <p:pic>
        <p:nvPicPr>
          <p:cNvPr id="2" name="Imagen 1">
            <a:extLst>
              <a:ext uri="{FF2B5EF4-FFF2-40B4-BE49-F238E27FC236}">
                <a16:creationId xmlns:a16="http://schemas.microsoft.com/office/drawing/2014/main" id="{4B7B3063-705F-8CC1-218B-0D26CF16EDBE}"/>
              </a:ext>
            </a:extLst>
          </p:cNvPr>
          <p:cNvPicPr>
            <a:picLocks noChangeAspect="1"/>
          </p:cNvPicPr>
          <p:nvPr/>
        </p:nvPicPr>
        <p:blipFill>
          <a:blip r:embed="rId2"/>
          <a:stretch>
            <a:fillRect/>
          </a:stretch>
        </p:blipFill>
        <p:spPr>
          <a:xfrm>
            <a:off x="0" y="0"/>
            <a:ext cx="9144000" cy="4463880"/>
          </a:xfrm>
          <a:prstGeom prst="rect">
            <a:avLst/>
          </a:prstGeom>
        </p:spPr>
      </p:pic>
    </p:spTree>
    <p:extLst>
      <p:ext uri="{BB962C8B-B14F-4D97-AF65-F5344CB8AC3E}">
        <p14:creationId xmlns:p14="http://schemas.microsoft.com/office/powerpoint/2010/main" val="365123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E6F33B-5CA2-88A8-5766-BE73D07B1512}"/>
              </a:ext>
            </a:extLst>
          </p:cNvPr>
          <p:cNvPicPr>
            <a:picLocks noChangeAspect="1"/>
          </p:cNvPicPr>
          <p:nvPr/>
        </p:nvPicPr>
        <p:blipFill>
          <a:blip r:embed="rId2"/>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D7D716FF-C23E-8EF3-D5BF-9CE28499D0E1}"/>
              </a:ext>
            </a:extLst>
          </p:cNvPr>
          <p:cNvSpPr txBox="1"/>
          <p:nvPr/>
        </p:nvSpPr>
        <p:spPr>
          <a:xfrm>
            <a:off x="775034" y="1439056"/>
            <a:ext cx="4168577" cy="1323439"/>
          </a:xfrm>
          <a:prstGeom prst="rect">
            <a:avLst/>
          </a:prstGeom>
          <a:solidFill>
            <a:schemeClr val="accent1">
              <a:lumMod val="60000"/>
              <a:lumOff val="40000"/>
            </a:schemeClr>
          </a:solidFill>
        </p:spPr>
        <p:txBody>
          <a:bodyPr wrap="none" rtlCol="0">
            <a:spAutoFit/>
          </a:bodyPr>
          <a:lstStyle/>
          <a:p>
            <a:pPr algn="ctr"/>
            <a:r>
              <a:rPr lang="es-MX" sz="4000" b="1" dirty="0">
                <a:latin typeface="Arial Black" panose="020B0A04020102020204" pitchFamily="34" charset="0"/>
              </a:rPr>
              <a:t>INFORME</a:t>
            </a:r>
          </a:p>
          <a:p>
            <a:pPr algn="ctr"/>
            <a:r>
              <a:rPr lang="es-MX" sz="4000" b="1" dirty="0">
                <a:latin typeface="Arial Black" panose="020B0A04020102020204" pitchFamily="34" charset="0"/>
              </a:rPr>
              <a:t>SECRETARIAL</a:t>
            </a:r>
          </a:p>
        </p:txBody>
      </p:sp>
    </p:spTree>
    <p:extLst>
      <p:ext uri="{BB962C8B-B14F-4D97-AF65-F5344CB8AC3E}">
        <p14:creationId xmlns:p14="http://schemas.microsoft.com/office/powerpoint/2010/main" val="278312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0234ABE-7EF1-53F6-339E-AF31EF4DB83F}"/>
              </a:ext>
            </a:extLst>
          </p:cNvPr>
          <p:cNvPicPr>
            <a:picLocks noChangeAspect="1"/>
          </p:cNvPicPr>
          <p:nvPr/>
        </p:nvPicPr>
        <p:blipFill>
          <a:blip r:embed="rId2"/>
          <a:stretch>
            <a:fillRect/>
          </a:stretch>
        </p:blipFill>
        <p:spPr>
          <a:xfrm>
            <a:off x="0" y="646330"/>
            <a:ext cx="4575572" cy="6211670"/>
          </a:xfrm>
          <a:prstGeom prst="rect">
            <a:avLst/>
          </a:prstGeom>
        </p:spPr>
      </p:pic>
      <p:sp>
        <p:nvSpPr>
          <p:cNvPr id="3" name="CuadroTexto 2">
            <a:extLst>
              <a:ext uri="{FF2B5EF4-FFF2-40B4-BE49-F238E27FC236}">
                <a16:creationId xmlns:a16="http://schemas.microsoft.com/office/drawing/2014/main" id="{A3451B6E-EA0C-4649-CEF7-4469164AE744}"/>
              </a:ext>
            </a:extLst>
          </p:cNvPr>
          <p:cNvSpPr txBox="1"/>
          <p:nvPr/>
        </p:nvSpPr>
        <p:spPr>
          <a:xfrm>
            <a:off x="-3572" y="-1"/>
            <a:ext cx="9147572" cy="646331"/>
          </a:xfrm>
          <a:prstGeom prst="rect">
            <a:avLst/>
          </a:prstGeom>
          <a:solidFill>
            <a:schemeClr val="accent1">
              <a:lumMod val="75000"/>
            </a:schemeClr>
          </a:solidFill>
        </p:spPr>
        <p:txBody>
          <a:bodyPr wrap="square" rtlCol="0">
            <a:spAutoFit/>
          </a:bodyPr>
          <a:lstStyle/>
          <a:p>
            <a:pPr algn="ctr"/>
            <a:r>
              <a:rPr lang="es-MX" sz="3600" b="1" dirty="0">
                <a:solidFill>
                  <a:schemeClr val="bg1"/>
                </a:solidFill>
                <a:latin typeface="Arial Black" panose="020B0A04020102020204" pitchFamily="34" charset="0"/>
              </a:rPr>
              <a:t>REPASO DE LA LECCIÓN # 1</a:t>
            </a:r>
          </a:p>
        </p:txBody>
      </p:sp>
      <p:sp>
        <p:nvSpPr>
          <p:cNvPr id="4" name="CuadroTexto 3">
            <a:extLst>
              <a:ext uri="{FF2B5EF4-FFF2-40B4-BE49-F238E27FC236}">
                <a16:creationId xmlns:a16="http://schemas.microsoft.com/office/drawing/2014/main" id="{5BD805E8-D02B-88BF-66AD-C702B1A1B69E}"/>
              </a:ext>
            </a:extLst>
          </p:cNvPr>
          <p:cNvSpPr txBox="1"/>
          <p:nvPr/>
        </p:nvSpPr>
        <p:spPr>
          <a:xfrm>
            <a:off x="4579144" y="646329"/>
            <a:ext cx="4575572" cy="2308324"/>
          </a:xfrm>
          <a:prstGeom prst="rect">
            <a:avLst/>
          </a:prstGeom>
          <a:solidFill>
            <a:srgbClr val="CC66FF"/>
          </a:solidFill>
        </p:spPr>
        <p:txBody>
          <a:bodyPr wrap="square" rtlCol="0">
            <a:spAutoFit/>
          </a:bodyPr>
          <a:lstStyle/>
          <a:p>
            <a:pPr algn="ctr"/>
            <a:r>
              <a:rPr lang="es-MX" sz="4800" b="1" dirty="0">
                <a:latin typeface="Arial Black" panose="020B0A04020102020204" pitchFamily="34" charset="0"/>
              </a:rPr>
              <a:t>LA FÓRMULA DEL ÉXITO</a:t>
            </a:r>
          </a:p>
        </p:txBody>
      </p:sp>
      <p:pic>
        <p:nvPicPr>
          <p:cNvPr id="5" name="Imagen 4">
            <a:extLst>
              <a:ext uri="{FF2B5EF4-FFF2-40B4-BE49-F238E27FC236}">
                <a16:creationId xmlns:a16="http://schemas.microsoft.com/office/drawing/2014/main" id="{60B5B473-DD50-B1BD-816D-153010A4B712}"/>
              </a:ext>
            </a:extLst>
          </p:cNvPr>
          <p:cNvPicPr>
            <a:picLocks noChangeAspect="1"/>
          </p:cNvPicPr>
          <p:nvPr/>
        </p:nvPicPr>
        <p:blipFill>
          <a:blip r:embed="rId3"/>
          <a:stretch>
            <a:fillRect/>
          </a:stretch>
        </p:blipFill>
        <p:spPr>
          <a:xfrm>
            <a:off x="4579144" y="2954653"/>
            <a:ext cx="4514850" cy="3903347"/>
          </a:xfrm>
          <a:prstGeom prst="rect">
            <a:avLst/>
          </a:prstGeom>
        </p:spPr>
      </p:pic>
    </p:spTree>
    <p:extLst>
      <p:ext uri="{BB962C8B-B14F-4D97-AF65-F5344CB8AC3E}">
        <p14:creationId xmlns:p14="http://schemas.microsoft.com/office/powerpoint/2010/main" val="60887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5C763F-7FF7-ADF0-B3DE-9A30FA88DC6D}"/>
              </a:ext>
            </a:extLst>
          </p:cNvPr>
          <p:cNvPicPr>
            <a:picLocks noChangeAspect="1"/>
          </p:cNvPicPr>
          <p:nvPr/>
        </p:nvPicPr>
        <p:blipFill>
          <a:blip r:embed="rId2"/>
          <a:stretch>
            <a:fillRect/>
          </a:stretch>
        </p:blipFill>
        <p:spPr>
          <a:xfrm>
            <a:off x="29980" y="646331"/>
            <a:ext cx="9144000" cy="6211669"/>
          </a:xfrm>
          <a:prstGeom prst="rect">
            <a:avLst/>
          </a:prstGeom>
        </p:spPr>
      </p:pic>
      <p:sp>
        <p:nvSpPr>
          <p:cNvPr id="3" name="CuadroTexto 2">
            <a:extLst>
              <a:ext uri="{FF2B5EF4-FFF2-40B4-BE49-F238E27FC236}">
                <a16:creationId xmlns:a16="http://schemas.microsoft.com/office/drawing/2014/main" id="{EF7A7BD2-CF51-D158-D1D7-CAC62A144B56}"/>
              </a:ext>
            </a:extLst>
          </p:cNvPr>
          <p:cNvSpPr txBox="1"/>
          <p:nvPr/>
        </p:nvSpPr>
        <p:spPr>
          <a:xfrm>
            <a:off x="29980" y="0"/>
            <a:ext cx="9114020" cy="646331"/>
          </a:xfrm>
          <a:prstGeom prst="rect">
            <a:avLst/>
          </a:prstGeom>
          <a:solidFill>
            <a:schemeClr val="accent2">
              <a:lumMod val="60000"/>
              <a:lumOff val="40000"/>
            </a:schemeClr>
          </a:solidFill>
        </p:spPr>
        <p:txBody>
          <a:bodyPr wrap="square" rtlCol="0">
            <a:spAutoFit/>
          </a:bodyPr>
          <a:lstStyle/>
          <a:p>
            <a:pPr algn="ctr"/>
            <a:r>
              <a:rPr lang="es-MX" sz="3600" b="1" dirty="0">
                <a:latin typeface="Arial Black" panose="020B0A04020102020204" pitchFamily="34" charset="0"/>
              </a:rPr>
              <a:t>VERSÍCULO PARA MEMORIZAR</a:t>
            </a:r>
          </a:p>
        </p:txBody>
      </p:sp>
    </p:spTree>
    <p:extLst>
      <p:ext uri="{BB962C8B-B14F-4D97-AF65-F5344CB8AC3E}">
        <p14:creationId xmlns:p14="http://schemas.microsoft.com/office/powerpoint/2010/main" val="4023343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989EE8-C1CD-2C30-AD8F-FB890A648BFE}"/>
              </a:ext>
            </a:extLst>
          </p:cNvPr>
          <p:cNvSpPr txBox="1"/>
          <p:nvPr/>
        </p:nvSpPr>
        <p:spPr>
          <a:xfrm>
            <a:off x="0" y="535179"/>
            <a:ext cx="9144000" cy="707886"/>
          </a:xfrm>
          <a:prstGeom prst="rect">
            <a:avLst/>
          </a:prstGeom>
          <a:solidFill>
            <a:schemeClr val="accent4">
              <a:lumMod val="40000"/>
              <a:lumOff val="60000"/>
            </a:schemeClr>
          </a:solidFill>
        </p:spPr>
        <p:txBody>
          <a:bodyPr wrap="square">
            <a:spAutoFit/>
          </a:bodyPr>
          <a:lstStyle/>
          <a:p>
            <a:pPr algn="ctr"/>
            <a:r>
              <a:rPr lang="es-MX" sz="2000" b="1" dirty="0">
                <a:latin typeface="Arial Black" panose="020B0A04020102020204" pitchFamily="34" charset="0"/>
              </a:rPr>
              <a:t> #141 “¡ALABADLE!”, #600 “CUANDO VENGA JESUCRISTO”,  #601 “CUANDO LEO LA BIBLIA”. </a:t>
            </a:r>
          </a:p>
        </p:txBody>
      </p:sp>
      <p:sp>
        <p:nvSpPr>
          <p:cNvPr id="4" name="CuadroTexto 3">
            <a:extLst>
              <a:ext uri="{FF2B5EF4-FFF2-40B4-BE49-F238E27FC236}">
                <a16:creationId xmlns:a16="http://schemas.microsoft.com/office/drawing/2014/main" id="{AC0288E6-D910-0E5F-2F3C-AB94BC1B68F7}"/>
              </a:ext>
            </a:extLst>
          </p:cNvPr>
          <p:cNvSpPr txBox="1"/>
          <p:nvPr/>
        </p:nvSpPr>
        <p:spPr>
          <a:xfrm>
            <a:off x="0" y="-1"/>
            <a:ext cx="9144000" cy="523220"/>
          </a:xfrm>
          <a:prstGeom prst="rect">
            <a:avLst/>
          </a:prstGeom>
          <a:solidFill>
            <a:schemeClr val="accent6">
              <a:lumMod val="40000"/>
              <a:lumOff val="60000"/>
            </a:schemeClr>
          </a:solidFill>
        </p:spPr>
        <p:txBody>
          <a:bodyPr wrap="square" rtlCol="0">
            <a:spAutoFit/>
          </a:bodyPr>
          <a:lstStyle/>
          <a:p>
            <a:pPr algn="ctr"/>
            <a:r>
              <a:rPr lang="es-MX" sz="2800" b="1" dirty="0">
                <a:latin typeface="Arial Black" panose="020B0A04020102020204" pitchFamily="34" charset="0"/>
              </a:rPr>
              <a:t>SERVICIO DE CANTO</a:t>
            </a:r>
          </a:p>
        </p:txBody>
      </p:sp>
      <p:pic>
        <p:nvPicPr>
          <p:cNvPr id="5" name="Imagen 4">
            <a:extLst>
              <a:ext uri="{FF2B5EF4-FFF2-40B4-BE49-F238E27FC236}">
                <a16:creationId xmlns:a16="http://schemas.microsoft.com/office/drawing/2014/main" id="{1135B627-8688-BA35-17D7-D2E3C10F321E}"/>
              </a:ext>
            </a:extLst>
          </p:cNvPr>
          <p:cNvPicPr>
            <a:picLocks noChangeAspect="1"/>
          </p:cNvPicPr>
          <p:nvPr/>
        </p:nvPicPr>
        <p:blipFill>
          <a:blip r:embed="rId2"/>
          <a:stretch>
            <a:fillRect/>
          </a:stretch>
        </p:blipFill>
        <p:spPr>
          <a:xfrm>
            <a:off x="-1" y="1255024"/>
            <a:ext cx="9143999" cy="5602975"/>
          </a:xfrm>
          <a:prstGeom prst="rect">
            <a:avLst/>
          </a:prstGeom>
        </p:spPr>
      </p:pic>
    </p:spTree>
    <p:extLst>
      <p:ext uri="{BB962C8B-B14F-4D97-AF65-F5344CB8AC3E}">
        <p14:creationId xmlns:p14="http://schemas.microsoft.com/office/powerpoint/2010/main" val="3371337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AABD54-89D2-A6DA-4A49-CABD13ECA740}"/>
              </a:ext>
            </a:extLst>
          </p:cNvPr>
          <p:cNvSpPr txBox="1"/>
          <p:nvPr/>
        </p:nvSpPr>
        <p:spPr>
          <a:xfrm>
            <a:off x="0" y="5103594"/>
            <a:ext cx="9144000" cy="1569660"/>
          </a:xfrm>
          <a:prstGeom prst="rect">
            <a:avLst/>
          </a:prstGeom>
          <a:noFill/>
        </p:spPr>
        <p:txBody>
          <a:bodyPr wrap="square">
            <a:spAutoFit/>
          </a:bodyPr>
          <a:lstStyle/>
          <a:p>
            <a:pPr algn="ctr"/>
            <a:r>
              <a:rPr lang="es-MX" sz="2400" b="1" dirty="0">
                <a:latin typeface="Arial Black" panose="020B0A04020102020204" pitchFamily="34" charset="0"/>
              </a:rPr>
              <a:t>Esta será una excursión sin precedentes, donde todos iremos a esta hermosa ciudad </a:t>
            </a:r>
          </a:p>
          <a:p>
            <a:pPr algn="ctr"/>
            <a:r>
              <a:rPr lang="es-MX" sz="2400" b="1" dirty="0">
                <a:latin typeface="Arial Black" panose="020B0A04020102020204" pitchFamily="34" charset="0"/>
              </a:rPr>
              <a:t>"La Nueva Jerusalén". Recordemos que debemos prepararnos para este viaje inolvidable. </a:t>
            </a:r>
          </a:p>
        </p:txBody>
      </p:sp>
      <p:sp>
        <p:nvSpPr>
          <p:cNvPr id="4" name="CuadroTexto 3">
            <a:extLst>
              <a:ext uri="{FF2B5EF4-FFF2-40B4-BE49-F238E27FC236}">
                <a16:creationId xmlns:a16="http://schemas.microsoft.com/office/drawing/2014/main" id="{93E3BE55-3588-500C-C4E4-FA937B8469E6}"/>
              </a:ext>
            </a:extLst>
          </p:cNvPr>
          <p:cNvSpPr txBox="1"/>
          <p:nvPr/>
        </p:nvSpPr>
        <p:spPr>
          <a:xfrm>
            <a:off x="-1" y="-1"/>
            <a:ext cx="9143999" cy="523220"/>
          </a:xfrm>
          <a:prstGeom prst="rect">
            <a:avLst/>
          </a:prstGeom>
          <a:solidFill>
            <a:schemeClr val="accent2">
              <a:lumMod val="40000"/>
              <a:lumOff val="60000"/>
            </a:schemeClr>
          </a:solidFill>
        </p:spPr>
        <p:txBody>
          <a:bodyPr wrap="square" rtlCol="0">
            <a:spAutoFit/>
          </a:bodyPr>
          <a:lstStyle/>
          <a:p>
            <a:pPr algn="ctr"/>
            <a:r>
              <a:rPr lang="es-MX" sz="2800" b="1" dirty="0">
                <a:latin typeface="Arial Black" panose="020B0A04020102020204" pitchFamily="34" charset="0"/>
              </a:rPr>
              <a:t>CONCLUSIÓN</a:t>
            </a:r>
          </a:p>
        </p:txBody>
      </p:sp>
      <p:pic>
        <p:nvPicPr>
          <p:cNvPr id="2" name="Imagen 1">
            <a:extLst>
              <a:ext uri="{FF2B5EF4-FFF2-40B4-BE49-F238E27FC236}">
                <a16:creationId xmlns:a16="http://schemas.microsoft.com/office/drawing/2014/main" id="{75E0C8C1-B55A-399D-0E76-067CFC05F6A3}"/>
              </a:ext>
            </a:extLst>
          </p:cNvPr>
          <p:cNvPicPr>
            <a:picLocks noChangeAspect="1"/>
          </p:cNvPicPr>
          <p:nvPr/>
        </p:nvPicPr>
        <p:blipFill>
          <a:blip r:embed="rId2"/>
          <a:stretch>
            <a:fillRect/>
          </a:stretch>
        </p:blipFill>
        <p:spPr>
          <a:xfrm>
            <a:off x="0" y="523219"/>
            <a:ext cx="9143998" cy="4580375"/>
          </a:xfrm>
          <a:prstGeom prst="rect">
            <a:avLst/>
          </a:prstGeom>
        </p:spPr>
      </p:pic>
    </p:spTree>
    <p:extLst>
      <p:ext uri="{BB962C8B-B14F-4D97-AF65-F5344CB8AC3E}">
        <p14:creationId xmlns:p14="http://schemas.microsoft.com/office/powerpoint/2010/main" val="197291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8B0FD31-C366-9A5B-EF26-692968937D61}"/>
              </a:ext>
            </a:extLst>
          </p:cNvPr>
          <p:cNvSpPr txBox="1"/>
          <p:nvPr/>
        </p:nvSpPr>
        <p:spPr>
          <a:xfrm>
            <a:off x="-1" y="0"/>
            <a:ext cx="9143999"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HIMNO FINAL</a:t>
            </a:r>
          </a:p>
        </p:txBody>
      </p:sp>
      <p:pic>
        <p:nvPicPr>
          <p:cNvPr id="2" name="Imagen 1">
            <a:extLst>
              <a:ext uri="{FF2B5EF4-FFF2-40B4-BE49-F238E27FC236}">
                <a16:creationId xmlns:a16="http://schemas.microsoft.com/office/drawing/2014/main" id="{85221F87-D9EA-DA6B-5179-DFB9447ADDCA}"/>
              </a:ext>
            </a:extLst>
          </p:cNvPr>
          <p:cNvPicPr>
            <a:picLocks noChangeAspect="1"/>
          </p:cNvPicPr>
          <p:nvPr/>
        </p:nvPicPr>
        <p:blipFill>
          <a:blip r:embed="rId2"/>
          <a:stretch>
            <a:fillRect/>
          </a:stretch>
        </p:blipFill>
        <p:spPr>
          <a:xfrm>
            <a:off x="-1" y="584774"/>
            <a:ext cx="9144001" cy="6273225"/>
          </a:xfrm>
          <a:prstGeom prst="rect">
            <a:avLst/>
          </a:prstGeom>
        </p:spPr>
      </p:pic>
    </p:spTree>
    <p:extLst>
      <p:ext uri="{BB962C8B-B14F-4D97-AF65-F5344CB8AC3E}">
        <p14:creationId xmlns:p14="http://schemas.microsoft.com/office/powerpoint/2010/main" val="2263923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5DEE949-6C13-1E5B-99D9-3C23B5207FB6}"/>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ORACIÓN FINAL</a:t>
            </a:r>
          </a:p>
        </p:txBody>
      </p:sp>
      <p:pic>
        <p:nvPicPr>
          <p:cNvPr id="3" name="Imagen 2">
            <a:extLst>
              <a:ext uri="{FF2B5EF4-FFF2-40B4-BE49-F238E27FC236}">
                <a16:creationId xmlns:a16="http://schemas.microsoft.com/office/drawing/2014/main" id="{47D4554F-4B77-D8CA-A5A4-6D24E830589A}"/>
              </a:ext>
            </a:extLst>
          </p:cNvPr>
          <p:cNvPicPr>
            <a:picLocks noChangeAspect="1"/>
          </p:cNvPicPr>
          <p:nvPr/>
        </p:nvPicPr>
        <p:blipFill>
          <a:blip r:embed="rId2"/>
          <a:stretch>
            <a:fillRect/>
          </a:stretch>
        </p:blipFill>
        <p:spPr>
          <a:xfrm>
            <a:off x="-59646" y="584774"/>
            <a:ext cx="9203646" cy="6273226"/>
          </a:xfrm>
          <a:prstGeom prst="rect">
            <a:avLst/>
          </a:prstGeom>
        </p:spPr>
      </p:pic>
    </p:spTree>
    <p:extLst>
      <p:ext uri="{BB962C8B-B14F-4D97-AF65-F5344CB8AC3E}">
        <p14:creationId xmlns:p14="http://schemas.microsoft.com/office/powerpoint/2010/main" val="402225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CA21F3-ED4C-FB9E-5C2A-B652532A0642}"/>
              </a:ext>
            </a:extLst>
          </p:cNvPr>
          <p:cNvPicPr>
            <a:picLocks noChangeAspect="1"/>
          </p:cNvPicPr>
          <p:nvPr/>
        </p:nvPicPr>
        <p:blipFill>
          <a:blip r:embed="rId2"/>
          <a:stretch>
            <a:fillRect/>
          </a:stretch>
        </p:blipFill>
        <p:spPr>
          <a:xfrm>
            <a:off x="0" y="0"/>
            <a:ext cx="9144000" cy="6955436"/>
          </a:xfrm>
          <a:prstGeom prst="rect">
            <a:avLst/>
          </a:prstGeom>
        </p:spPr>
      </p:pic>
    </p:spTree>
    <p:extLst>
      <p:ext uri="{BB962C8B-B14F-4D97-AF65-F5344CB8AC3E}">
        <p14:creationId xmlns:p14="http://schemas.microsoft.com/office/powerpoint/2010/main" val="71362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17769C-B01E-AB81-45E4-473532E6E559}"/>
              </a:ext>
            </a:extLst>
          </p:cNvPr>
          <p:cNvSpPr txBox="1"/>
          <p:nvPr/>
        </p:nvSpPr>
        <p:spPr>
          <a:xfrm>
            <a:off x="-1" y="5119221"/>
            <a:ext cx="9144001" cy="1631216"/>
          </a:xfrm>
          <a:prstGeom prst="rect">
            <a:avLst/>
          </a:prstGeom>
          <a:noFill/>
        </p:spPr>
        <p:txBody>
          <a:bodyPr wrap="square">
            <a:spAutoFit/>
          </a:bodyPr>
          <a:lstStyle/>
          <a:p>
            <a:pPr algn="ctr"/>
            <a:r>
              <a:rPr lang="es-MX" sz="2000" b="1" dirty="0">
                <a:latin typeface="Arial Black" panose="020B0A04020102020204" pitchFamily="34" charset="0"/>
              </a:rPr>
              <a:t>Es importante que nos comuniquemos con el Director de esta escuela, "El Maestro de los maestros". </a:t>
            </a:r>
          </a:p>
          <a:p>
            <a:pPr algn="ctr"/>
            <a:r>
              <a:rPr lang="es-MX" sz="2000" b="1" dirty="0">
                <a:latin typeface="Arial Black" panose="020B0A04020102020204" pitchFamily="34" charset="0"/>
              </a:rPr>
              <a:t>Mantenernos en comunicación con él es indispensable, ya que él está dispuesto a ayudarnos a resolver </a:t>
            </a:r>
          </a:p>
          <a:p>
            <a:pPr algn="ctr"/>
            <a:r>
              <a:rPr lang="es-MX" sz="2000" b="1" dirty="0">
                <a:latin typeface="Arial Black" panose="020B0A04020102020204" pitchFamily="34" charset="0"/>
              </a:rPr>
              <a:t>cualquier problema que tengamos.</a:t>
            </a:r>
          </a:p>
        </p:txBody>
      </p:sp>
      <p:sp>
        <p:nvSpPr>
          <p:cNvPr id="4" name="CuadroTexto 3">
            <a:extLst>
              <a:ext uri="{FF2B5EF4-FFF2-40B4-BE49-F238E27FC236}">
                <a16:creationId xmlns:a16="http://schemas.microsoft.com/office/drawing/2014/main" id="{2B745F91-F28F-0D57-2B84-0CD05EA6966A}"/>
              </a:ext>
            </a:extLst>
          </p:cNvPr>
          <p:cNvSpPr txBox="1"/>
          <p:nvPr/>
        </p:nvSpPr>
        <p:spPr>
          <a:xfrm>
            <a:off x="0" y="-1"/>
            <a:ext cx="9144000" cy="461665"/>
          </a:xfrm>
          <a:prstGeom prst="rect">
            <a:avLst/>
          </a:prstGeom>
          <a:solidFill>
            <a:schemeClr val="accent1">
              <a:lumMod val="40000"/>
              <a:lumOff val="60000"/>
            </a:schemeClr>
          </a:solidFill>
        </p:spPr>
        <p:txBody>
          <a:bodyPr wrap="square" rtlCol="0">
            <a:spAutoFit/>
          </a:bodyPr>
          <a:lstStyle/>
          <a:p>
            <a:pPr algn="ctr"/>
            <a:r>
              <a:rPr lang="es-MX" sz="2400" b="1" dirty="0">
                <a:latin typeface="Arial Black" panose="020B0A04020102020204" pitchFamily="34" charset="0"/>
              </a:rPr>
              <a:t>ORACIÓN DE  RODILLAS</a:t>
            </a:r>
          </a:p>
        </p:txBody>
      </p:sp>
      <p:pic>
        <p:nvPicPr>
          <p:cNvPr id="2" name="Imagen 1">
            <a:extLst>
              <a:ext uri="{FF2B5EF4-FFF2-40B4-BE49-F238E27FC236}">
                <a16:creationId xmlns:a16="http://schemas.microsoft.com/office/drawing/2014/main" id="{A6E41796-F9A9-562D-D512-3AAD2BCAA06B}"/>
              </a:ext>
            </a:extLst>
          </p:cNvPr>
          <p:cNvPicPr>
            <a:picLocks noChangeAspect="1"/>
          </p:cNvPicPr>
          <p:nvPr/>
        </p:nvPicPr>
        <p:blipFill>
          <a:blip r:embed="rId2"/>
          <a:stretch>
            <a:fillRect/>
          </a:stretch>
        </p:blipFill>
        <p:spPr>
          <a:xfrm>
            <a:off x="-1" y="461664"/>
            <a:ext cx="9143999" cy="4515070"/>
          </a:xfrm>
          <a:prstGeom prst="rect">
            <a:avLst/>
          </a:prstGeom>
        </p:spPr>
      </p:pic>
    </p:spTree>
    <p:extLst>
      <p:ext uri="{BB962C8B-B14F-4D97-AF65-F5344CB8AC3E}">
        <p14:creationId xmlns:p14="http://schemas.microsoft.com/office/powerpoint/2010/main" val="386079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0C5DE0-5A3D-F62F-EC29-1456B4A4E1E0}"/>
              </a:ext>
            </a:extLst>
          </p:cNvPr>
          <p:cNvSpPr txBox="1"/>
          <p:nvPr/>
        </p:nvSpPr>
        <p:spPr>
          <a:xfrm>
            <a:off x="0" y="4859048"/>
            <a:ext cx="9144000" cy="1938992"/>
          </a:xfrm>
          <a:prstGeom prst="rect">
            <a:avLst/>
          </a:prstGeom>
          <a:noFill/>
        </p:spPr>
        <p:txBody>
          <a:bodyPr wrap="square">
            <a:spAutoFit/>
          </a:bodyPr>
          <a:lstStyle/>
          <a:p>
            <a:pPr algn="ctr"/>
            <a:endParaRPr lang="es-MX" sz="2400" b="1" dirty="0">
              <a:latin typeface="Arial Black" panose="020B0A04020102020204" pitchFamily="34" charset="0"/>
            </a:endParaRPr>
          </a:p>
          <a:p>
            <a:pPr algn="ctr"/>
            <a:r>
              <a:rPr lang="es-MX" sz="2400" b="1" dirty="0">
                <a:latin typeface="Arial Black" panose="020B0A04020102020204" pitchFamily="34" charset="0"/>
              </a:rPr>
              <a:t>Jesús entonces les respondió y dijo: Mi enseñanza no es mía, sino del que me envió. Juan 7:16. </a:t>
            </a:r>
          </a:p>
          <a:p>
            <a:pPr algn="ctr"/>
            <a:r>
              <a:rPr lang="es-MX" sz="2400" b="1" dirty="0">
                <a:latin typeface="Arial Black" panose="020B0A04020102020204" pitchFamily="34" charset="0"/>
              </a:rPr>
              <a:t>La base de la educación adventista siempre será la Palabra de Dios.</a:t>
            </a:r>
          </a:p>
        </p:txBody>
      </p:sp>
      <p:sp>
        <p:nvSpPr>
          <p:cNvPr id="4" name="CuadroTexto 3">
            <a:extLst>
              <a:ext uri="{FF2B5EF4-FFF2-40B4-BE49-F238E27FC236}">
                <a16:creationId xmlns:a16="http://schemas.microsoft.com/office/drawing/2014/main" id="{C0866D6A-5C3F-4AB1-7BF1-CC11B1A1D589}"/>
              </a:ext>
            </a:extLst>
          </p:cNvPr>
          <p:cNvSpPr txBox="1"/>
          <p:nvPr/>
        </p:nvSpPr>
        <p:spPr>
          <a:xfrm>
            <a:off x="-1" y="14989"/>
            <a:ext cx="9143999" cy="461665"/>
          </a:xfrm>
          <a:prstGeom prst="rect">
            <a:avLst/>
          </a:prstGeom>
          <a:solidFill>
            <a:srgbClr val="FF99CC"/>
          </a:solidFill>
        </p:spPr>
        <p:txBody>
          <a:bodyPr wrap="square" rtlCol="0">
            <a:spAutoFit/>
          </a:bodyPr>
          <a:lstStyle/>
          <a:p>
            <a:pPr algn="ctr"/>
            <a:r>
              <a:rPr lang="es-MX" sz="2400" b="1" dirty="0">
                <a:latin typeface="Arial Black" panose="020B0A04020102020204" pitchFamily="34" charset="0"/>
              </a:rPr>
              <a:t>LECTURA BÍBLICA</a:t>
            </a:r>
          </a:p>
        </p:txBody>
      </p:sp>
      <p:pic>
        <p:nvPicPr>
          <p:cNvPr id="5" name="Imagen 4">
            <a:extLst>
              <a:ext uri="{FF2B5EF4-FFF2-40B4-BE49-F238E27FC236}">
                <a16:creationId xmlns:a16="http://schemas.microsoft.com/office/drawing/2014/main" id="{209CA053-FC24-4995-AFDF-2D42C65012BA}"/>
              </a:ext>
            </a:extLst>
          </p:cNvPr>
          <p:cNvPicPr>
            <a:picLocks noChangeAspect="1"/>
          </p:cNvPicPr>
          <p:nvPr/>
        </p:nvPicPr>
        <p:blipFill>
          <a:blip r:embed="rId2"/>
          <a:stretch>
            <a:fillRect/>
          </a:stretch>
        </p:blipFill>
        <p:spPr>
          <a:xfrm>
            <a:off x="-2" y="476655"/>
            <a:ext cx="9144000" cy="4679962"/>
          </a:xfrm>
          <a:prstGeom prst="rect">
            <a:avLst/>
          </a:prstGeom>
        </p:spPr>
      </p:pic>
    </p:spTree>
    <p:extLst>
      <p:ext uri="{BB962C8B-B14F-4D97-AF65-F5344CB8AC3E}">
        <p14:creationId xmlns:p14="http://schemas.microsoft.com/office/powerpoint/2010/main" val="2325457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FE4A74-712A-11BE-BF7C-226CE8C7EA56}"/>
              </a:ext>
            </a:extLst>
          </p:cNvPr>
          <p:cNvSpPr txBox="1"/>
          <p:nvPr/>
        </p:nvSpPr>
        <p:spPr>
          <a:xfrm>
            <a:off x="0" y="4729477"/>
            <a:ext cx="9144000" cy="1938992"/>
          </a:xfrm>
          <a:prstGeom prst="rect">
            <a:avLst/>
          </a:prstGeom>
          <a:noFill/>
        </p:spPr>
        <p:txBody>
          <a:bodyPr wrap="square">
            <a:spAutoFit/>
          </a:bodyPr>
          <a:lstStyle/>
          <a:p>
            <a:pPr algn="ctr"/>
            <a:r>
              <a:rPr lang="es-MX" sz="2000" b="1" dirty="0">
                <a:latin typeface="Arial Black" panose="020B0A04020102020204" pitchFamily="34" charset="0"/>
              </a:rPr>
              <a:t> Promover la educación adventista como el ideal para todos los niños de nuestra iglesia; </a:t>
            </a:r>
          </a:p>
          <a:p>
            <a:pPr algn="ctr"/>
            <a:r>
              <a:rPr lang="es-MX" sz="2000" b="1" dirty="0">
                <a:latin typeface="Arial Black" panose="020B0A04020102020204" pitchFamily="34" charset="0"/>
              </a:rPr>
              <a:t>así como enseñar que la Escuela Sabática es una verdadera escuela en la cual cada semana  aprendemos más de las cosas que nos ayudarán en nuestra vida aquí en la tierra, así como allá en el cielo.</a:t>
            </a:r>
          </a:p>
        </p:txBody>
      </p:sp>
      <p:sp>
        <p:nvSpPr>
          <p:cNvPr id="4" name="CuadroTexto 3">
            <a:extLst>
              <a:ext uri="{FF2B5EF4-FFF2-40B4-BE49-F238E27FC236}">
                <a16:creationId xmlns:a16="http://schemas.microsoft.com/office/drawing/2014/main" id="{32F0E0F4-F7AF-F597-330E-3CEE9A75F03F}"/>
              </a:ext>
            </a:extLst>
          </p:cNvPr>
          <p:cNvSpPr txBox="1"/>
          <p:nvPr/>
        </p:nvSpPr>
        <p:spPr>
          <a:xfrm>
            <a:off x="-1" y="9648"/>
            <a:ext cx="9144000" cy="461665"/>
          </a:xfrm>
          <a:prstGeom prst="rect">
            <a:avLst/>
          </a:prstGeom>
          <a:solidFill>
            <a:srgbClr val="FFFF00"/>
          </a:solidFill>
        </p:spPr>
        <p:txBody>
          <a:bodyPr wrap="square" rtlCol="0">
            <a:spAutoFit/>
          </a:bodyPr>
          <a:lstStyle/>
          <a:p>
            <a:pPr algn="ctr"/>
            <a:r>
              <a:rPr lang="es-MX" sz="24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5155E1C6-BEF5-749E-E1E2-8ADDDBC769E9}"/>
              </a:ext>
            </a:extLst>
          </p:cNvPr>
          <p:cNvPicPr>
            <a:picLocks noChangeAspect="1"/>
          </p:cNvPicPr>
          <p:nvPr/>
        </p:nvPicPr>
        <p:blipFill>
          <a:blip r:embed="rId2"/>
          <a:stretch>
            <a:fillRect/>
          </a:stretch>
        </p:blipFill>
        <p:spPr>
          <a:xfrm>
            <a:off x="-1" y="471313"/>
            <a:ext cx="9143999" cy="4258164"/>
          </a:xfrm>
          <a:prstGeom prst="rect">
            <a:avLst/>
          </a:prstGeom>
        </p:spPr>
      </p:pic>
    </p:spTree>
    <p:extLst>
      <p:ext uri="{BB962C8B-B14F-4D97-AF65-F5344CB8AC3E}">
        <p14:creationId xmlns:p14="http://schemas.microsoft.com/office/powerpoint/2010/main" val="29817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EB180-92CB-615E-889A-F64E9ECF70A0}"/>
              </a:ext>
            </a:extLst>
          </p:cNvPr>
          <p:cNvSpPr txBox="1"/>
          <p:nvPr/>
        </p:nvSpPr>
        <p:spPr>
          <a:xfrm>
            <a:off x="0" y="4547523"/>
            <a:ext cx="9144000" cy="2246769"/>
          </a:xfrm>
          <a:prstGeom prst="rect">
            <a:avLst/>
          </a:prstGeom>
          <a:noFill/>
        </p:spPr>
        <p:txBody>
          <a:bodyPr wrap="square">
            <a:spAutoFit/>
          </a:bodyPr>
          <a:lstStyle/>
          <a:p>
            <a:pPr algn="ctr"/>
            <a:r>
              <a:rPr lang="es-MX" sz="2000" b="1" dirty="0">
                <a:latin typeface="Arial Black" panose="020B0A04020102020204" pitchFamily="34" charset="0"/>
              </a:rPr>
              <a:t>Como todos sabemos, nuestra escuela no es común, en ella aprendemos cosas muy importantes, </a:t>
            </a:r>
          </a:p>
          <a:p>
            <a:pPr algn="ctr"/>
            <a:r>
              <a:rPr lang="es-MX" sz="2000" b="1" dirty="0">
                <a:latin typeface="Arial Black" panose="020B0A04020102020204" pitchFamily="34" charset="0"/>
              </a:rPr>
              <a:t>no sólo para esta vida, sino para la vida venidera; </a:t>
            </a:r>
          </a:p>
          <a:p>
            <a:pPr algn="ctr"/>
            <a:r>
              <a:rPr lang="es-MX" sz="2000" b="1" dirty="0">
                <a:latin typeface="Arial Black" panose="020B0A04020102020204" pitchFamily="34" charset="0"/>
              </a:rPr>
              <a:t>o sea, aprendemos cosas eternas. </a:t>
            </a:r>
          </a:p>
          <a:p>
            <a:pPr algn="ctr"/>
            <a:r>
              <a:rPr lang="es-MX" sz="2000" b="1" dirty="0">
                <a:latin typeface="Arial Black" panose="020B0A04020102020204" pitchFamily="34" charset="0"/>
              </a:rPr>
              <a:t>Tenemos una gran tarea que hacer en nuestras casas; donde quiera que estemos durante la semana </a:t>
            </a:r>
          </a:p>
          <a:p>
            <a:pPr algn="ctr"/>
            <a:r>
              <a:rPr lang="es-MX" sz="2000" b="1" dirty="0">
                <a:latin typeface="Arial Black" panose="020B0A04020102020204" pitchFamily="34" charset="0"/>
              </a:rPr>
              <a:t>debemos poner en práctica las cosas aquí aprendidas.</a:t>
            </a:r>
          </a:p>
        </p:txBody>
      </p:sp>
      <p:sp>
        <p:nvSpPr>
          <p:cNvPr id="4" name="CuadroTexto 3">
            <a:extLst>
              <a:ext uri="{FF2B5EF4-FFF2-40B4-BE49-F238E27FC236}">
                <a16:creationId xmlns:a16="http://schemas.microsoft.com/office/drawing/2014/main" id="{5C509A63-A4AE-DC22-F9C0-09D2E33739D3}"/>
              </a:ext>
            </a:extLst>
          </p:cNvPr>
          <p:cNvSpPr txBox="1"/>
          <p:nvPr/>
        </p:nvSpPr>
        <p:spPr>
          <a:xfrm>
            <a:off x="0" y="-1"/>
            <a:ext cx="9144000" cy="461665"/>
          </a:xfrm>
          <a:prstGeom prst="rect">
            <a:avLst/>
          </a:prstGeom>
          <a:solidFill>
            <a:srgbClr val="7030A0"/>
          </a:solidFill>
        </p:spPr>
        <p:txBody>
          <a:bodyPr wrap="square" rtlCol="0">
            <a:spAutoFit/>
          </a:bodyPr>
          <a:lstStyle/>
          <a:p>
            <a:pPr algn="ctr"/>
            <a:r>
              <a:rPr lang="es-MX" sz="2400" b="1" dirty="0">
                <a:solidFill>
                  <a:schemeClr val="bg1"/>
                </a:solidFill>
                <a:latin typeface="Arial Black" panose="020B0A04020102020204" pitchFamily="34" charset="0"/>
              </a:rPr>
              <a:t>INTRODUCCIÓN</a:t>
            </a:r>
          </a:p>
        </p:txBody>
      </p:sp>
      <p:pic>
        <p:nvPicPr>
          <p:cNvPr id="2" name="Imagen 1">
            <a:extLst>
              <a:ext uri="{FF2B5EF4-FFF2-40B4-BE49-F238E27FC236}">
                <a16:creationId xmlns:a16="http://schemas.microsoft.com/office/drawing/2014/main" id="{5A657515-B8CB-3335-1EFA-415FDDAE0624}"/>
              </a:ext>
            </a:extLst>
          </p:cNvPr>
          <p:cNvPicPr>
            <a:picLocks noChangeAspect="1"/>
          </p:cNvPicPr>
          <p:nvPr/>
        </p:nvPicPr>
        <p:blipFill>
          <a:blip r:embed="rId2"/>
          <a:stretch>
            <a:fillRect/>
          </a:stretch>
        </p:blipFill>
        <p:spPr>
          <a:xfrm>
            <a:off x="9525" y="461664"/>
            <a:ext cx="9134475" cy="4085859"/>
          </a:xfrm>
          <a:prstGeom prst="rect">
            <a:avLst/>
          </a:prstGeom>
        </p:spPr>
      </p:pic>
    </p:spTree>
    <p:extLst>
      <p:ext uri="{BB962C8B-B14F-4D97-AF65-F5344CB8AC3E}">
        <p14:creationId xmlns:p14="http://schemas.microsoft.com/office/powerpoint/2010/main" val="135397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348B9-76C3-B07F-3E19-D829F3F1047B}"/>
              </a:ext>
            </a:extLst>
          </p:cNvPr>
          <p:cNvSpPr txBox="1"/>
          <p:nvPr/>
        </p:nvSpPr>
        <p:spPr>
          <a:xfrm>
            <a:off x="0" y="5226784"/>
            <a:ext cx="9144000" cy="1631216"/>
          </a:xfrm>
          <a:prstGeom prst="rect">
            <a:avLst/>
          </a:prstGeom>
          <a:noFill/>
        </p:spPr>
        <p:txBody>
          <a:bodyPr wrap="square">
            <a:spAutoFit/>
          </a:bodyPr>
          <a:lstStyle/>
          <a:p>
            <a:pPr algn="ctr"/>
            <a:r>
              <a:rPr lang="es-MX" sz="2000" b="1" dirty="0">
                <a:latin typeface="Arial Black" panose="020B0A04020102020204" pitchFamily="34" charset="0"/>
              </a:rPr>
              <a:t> Por eso decimos que esta es una verdadera </a:t>
            </a:r>
          </a:p>
          <a:p>
            <a:pPr algn="ctr"/>
            <a:r>
              <a:rPr lang="es-MX" sz="2000" b="1" dirty="0">
                <a:latin typeface="Arial Black" panose="020B0A04020102020204" pitchFamily="34" charset="0"/>
              </a:rPr>
              <a:t>escuela y más aún, es eterna, porque el objetivo de la educación adventista es prepara niños para el </a:t>
            </a:r>
          </a:p>
          <a:p>
            <a:pPr algn="ctr"/>
            <a:r>
              <a:rPr lang="es-MX" sz="2000" b="1" dirty="0">
                <a:latin typeface="Arial Black" panose="020B0A04020102020204" pitchFamily="34" charset="0"/>
              </a:rPr>
              <a:t>reino de los cielos. También nuestra escuela sabática es una escuela. </a:t>
            </a:r>
          </a:p>
        </p:txBody>
      </p:sp>
      <p:pic>
        <p:nvPicPr>
          <p:cNvPr id="2" name="Imagen 1">
            <a:extLst>
              <a:ext uri="{FF2B5EF4-FFF2-40B4-BE49-F238E27FC236}">
                <a16:creationId xmlns:a16="http://schemas.microsoft.com/office/drawing/2014/main" id="{2955F3FB-7E08-1EF9-485E-055A229D0B98}"/>
              </a:ext>
            </a:extLst>
          </p:cNvPr>
          <p:cNvPicPr>
            <a:picLocks noChangeAspect="1"/>
          </p:cNvPicPr>
          <p:nvPr/>
        </p:nvPicPr>
        <p:blipFill>
          <a:blip r:embed="rId2"/>
          <a:stretch>
            <a:fillRect/>
          </a:stretch>
        </p:blipFill>
        <p:spPr>
          <a:xfrm>
            <a:off x="-1" y="0"/>
            <a:ext cx="9143999" cy="5226784"/>
          </a:xfrm>
          <a:prstGeom prst="rect">
            <a:avLst/>
          </a:prstGeom>
        </p:spPr>
      </p:pic>
    </p:spTree>
    <p:extLst>
      <p:ext uri="{BB962C8B-B14F-4D97-AF65-F5344CB8AC3E}">
        <p14:creationId xmlns:p14="http://schemas.microsoft.com/office/powerpoint/2010/main" val="214368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032625-FF6F-CE6A-06DC-D7AD1698771D}"/>
              </a:ext>
            </a:extLst>
          </p:cNvPr>
          <p:cNvSpPr txBox="1"/>
          <p:nvPr/>
        </p:nvSpPr>
        <p:spPr>
          <a:xfrm>
            <a:off x="0" y="4799086"/>
            <a:ext cx="9144000" cy="1938992"/>
          </a:xfrm>
          <a:prstGeom prst="rect">
            <a:avLst/>
          </a:prstGeom>
          <a:noFill/>
        </p:spPr>
        <p:txBody>
          <a:bodyPr wrap="square">
            <a:spAutoFit/>
          </a:bodyPr>
          <a:lstStyle/>
          <a:p>
            <a:pPr algn="ctr"/>
            <a:r>
              <a:rPr lang="es-MX" sz="2000" b="1" dirty="0">
                <a:latin typeface="Arial Black" panose="020B0A04020102020204" pitchFamily="34" charset="0"/>
              </a:rPr>
              <a:t> </a:t>
            </a:r>
          </a:p>
          <a:p>
            <a:pPr algn="ctr"/>
            <a:r>
              <a:rPr lang="es-MX" sz="2000" b="1" dirty="0">
                <a:latin typeface="Arial Black" panose="020B0A04020102020204" pitchFamily="34" charset="0"/>
              </a:rPr>
              <a:t>¡Buenos días, queridos estudiantes! Nos alegramos de que estén presentes y a tiempo. </a:t>
            </a:r>
          </a:p>
          <a:p>
            <a:pPr algn="ctr"/>
            <a:r>
              <a:rPr lang="es-MX" sz="2000" b="1" dirty="0">
                <a:latin typeface="Arial Black" panose="020B0A04020102020204" pitchFamily="34" charset="0"/>
              </a:rPr>
              <a:t>Estoy muy feliz porque veo que la clase en pleno está hoy aquí. Voy a pasar lista brevemente y van diciendo </a:t>
            </a:r>
          </a:p>
          <a:p>
            <a:pPr algn="ctr"/>
            <a:r>
              <a:rPr lang="es-MX" sz="2000" b="1" dirty="0">
                <a:latin typeface="Arial Black" panose="020B0A04020102020204" pitchFamily="34" charset="0"/>
              </a:rPr>
              <a:t>"presente" por favor. (El maestro pasa la lista de 5 o 6 alumnos) </a:t>
            </a:r>
          </a:p>
        </p:txBody>
      </p:sp>
      <p:pic>
        <p:nvPicPr>
          <p:cNvPr id="2" name="Imagen 1">
            <a:extLst>
              <a:ext uri="{FF2B5EF4-FFF2-40B4-BE49-F238E27FC236}">
                <a16:creationId xmlns:a16="http://schemas.microsoft.com/office/drawing/2014/main" id="{B59C0D83-9689-D627-4C4B-BA1B013D87F1}"/>
              </a:ext>
            </a:extLst>
          </p:cNvPr>
          <p:cNvPicPr>
            <a:picLocks noChangeAspect="1"/>
          </p:cNvPicPr>
          <p:nvPr/>
        </p:nvPicPr>
        <p:blipFill>
          <a:blip r:embed="rId2"/>
          <a:stretch>
            <a:fillRect/>
          </a:stretch>
        </p:blipFill>
        <p:spPr>
          <a:xfrm>
            <a:off x="0" y="0"/>
            <a:ext cx="9144000" cy="4976734"/>
          </a:xfrm>
          <a:prstGeom prst="rect">
            <a:avLst/>
          </a:prstGeom>
        </p:spPr>
      </p:pic>
    </p:spTree>
    <p:extLst>
      <p:ext uri="{BB962C8B-B14F-4D97-AF65-F5344CB8AC3E}">
        <p14:creationId xmlns:p14="http://schemas.microsoft.com/office/powerpoint/2010/main" val="3966155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3700BB-3C50-CD5C-97ED-8B4CF1D801EC}"/>
              </a:ext>
            </a:extLst>
          </p:cNvPr>
          <p:cNvSpPr txBox="1"/>
          <p:nvPr/>
        </p:nvSpPr>
        <p:spPr>
          <a:xfrm>
            <a:off x="0" y="553760"/>
            <a:ext cx="9144000" cy="400110"/>
          </a:xfrm>
          <a:prstGeom prst="rect">
            <a:avLst/>
          </a:prstGeom>
          <a:solidFill>
            <a:srgbClr val="CC66FF"/>
          </a:solidFill>
        </p:spPr>
        <p:txBody>
          <a:bodyPr wrap="square">
            <a:spAutoFit/>
          </a:bodyPr>
          <a:lstStyle/>
          <a:p>
            <a:pPr algn="ctr"/>
            <a:r>
              <a:rPr lang="es-MX" sz="2000" b="1" dirty="0">
                <a:latin typeface="Arial Black" panose="020B0A04020102020204" pitchFamily="34" charset="0"/>
              </a:rPr>
              <a:t>#534 "EN TU NOMBRE COMENZAMOS". </a:t>
            </a:r>
          </a:p>
        </p:txBody>
      </p:sp>
      <p:sp>
        <p:nvSpPr>
          <p:cNvPr id="4" name="CuadroTexto 3">
            <a:extLst>
              <a:ext uri="{FF2B5EF4-FFF2-40B4-BE49-F238E27FC236}">
                <a16:creationId xmlns:a16="http://schemas.microsoft.com/office/drawing/2014/main" id="{EC5011AF-A2C6-AF2C-E22F-F40113E3DA74}"/>
              </a:ext>
            </a:extLst>
          </p:cNvPr>
          <p:cNvSpPr txBox="1"/>
          <p:nvPr/>
        </p:nvSpPr>
        <p:spPr>
          <a:xfrm>
            <a:off x="0" y="0"/>
            <a:ext cx="9143999" cy="523220"/>
          </a:xfrm>
          <a:prstGeom prst="rect">
            <a:avLst/>
          </a:prstGeom>
          <a:solidFill>
            <a:srgbClr val="66FFFF"/>
          </a:solidFill>
        </p:spPr>
        <p:txBody>
          <a:bodyPr wrap="square" rtlCol="0">
            <a:spAutoFit/>
          </a:bodyPr>
          <a:lstStyle/>
          <a:p>
            <a:pPr algn="ctr"/>
            <a:r>
              <a:rPr lang="es-MX" sz="2800" b="1" dirty="0">
                <a:latin typeface="Arial Black" panose="020B0A04020102020204" pitchFamily="34" charset="0"/>
              </a:rPr>
              <a:t>HIMNO DE ALABANZA</a:t>
            </a:r>
          </a:p>
        </p:txBody>
      </p:sp>
      <p:pic>
        <p:nvPicPr>
          <p:cNvPr id="2" name="Imagen 1">
            <a:extLst>
              <a:ext uri="{FF2B5EF4-FFF2-40B4-BE49-F238E27FC236}">
                <a16:creationId xmlns:a16="http://schemas.microsoft.com/office/drawing/2014/main" id="{D6324F1A-35A6-DB67-9778-E75F5ED86AA7}"/>
              </a:ext>
            </a:extLst>
          </p:cNvPr>
          <p:cNvPicPr>
            <a:picLocks noChangeAspect="1"/>
          </p:cNvPicPr>
          <p:nvPr/>
        </p:nvPicPr>
        <p:blipFill>
          <a:blip r:embed="rId2"/>
          <a:stretch>
            <a:fillRect/>
          </a:stretch>
        </p:blipFill>
        <p:spPr>
          <a:xfrm>
            <a:off x="-1723869" y="953869"/>
            <a:ext cx="12426846" cy="6601173"/>
          </a:xfrm>
          <a:prstGeom prst="rect">
            <a:avLst/>
          </a:prstGeom>
        </p:spPr>
      </p:pic>
    </p:spTree>
    <p:extLst>
      <p:ext uri="{BB962C8B-B14F-4D97-AF65-F5344CB8AC3E}">
        <p14:creationId xmlns:p14="http://schemas.microsoft.com/office/powerpoint/2010/main" val="259668960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232</TotalTime>
  <Words>697</Words>
  <Application>Microsoft Office PowerPoint</Application>
  <PresentationFormat>Presentación en pantalla (4:3)</PresentationFormat>
  <Paragraphs>71</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16</cp:revision>
  <dcterms:created xsi:type="dcterms:W3CDTF">2025-09-29T22:49:54Z</dcterms:created>
  <dcterms:modified xsi:type="dcterms:W3CDTF">2025-10-02T01:01:11Z</dcterms:modified>
</cp:coreProperties>
</file>