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3" r:id="rId5"/>
    <p:sldId id="262" r:id="rId6"/>
    <p:sldId id="258" r:id="rId7"/>
    <p:sldId id="261" r:id="rId8"/>
    <p:sldId id="259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69" r:id="rId18"/>
    <p:sldId id="270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5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903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064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616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85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57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37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876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28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845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344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468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45A79-2AFF-4A53-BB4D-4DC624977BE9}" type="datetimeFigureOut">
              <a:rPr lang="es-MX" smtClean="0"/>
              <a:t>04/11/2025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E705-1E09-4239-A8DC-B794CE21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107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9502A08-3974-AFFF-2C81-8C7CCF0A57D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“SALIENDO DE LA BURBUJA”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CE4C7E-E9CA-1635-42BC-80B4D7976B0E}"/>
              </a:ext>
            </a:extLst>
          </p:cNvPr>
          <p:cNvSpPr txBox="1"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F0BD46-7D2C-EAE3-4BCE-F4B171BE9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0" y="5845024"/>
            <a:ext cx="964215" cy="85640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787F771-C7F7-8447-0BFF-1C65C40257DC}"/>
              </a:ext>
            </a:extLst>
          </p:cNvPr>
          <p:cNvSpPr txBox="1"/>
          <p:nvPr/>
        </p:nvSpPr>
        <p:spPr>
          <a:xfrm>
            <a:off x="1419085" y="5845024"/>
            <a:ext cx="8474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3DE25B-8BC3-AD9C-CEAA-6B7CAB89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5"/>
            <a:ext cx="9144000" cy="471137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5EA804-9868-5F34-2A65-2CC1500C7A59}"/>
              </a:ext>
            </a:extLst>
          </p:cNvPr>
          <p:cNvSpPr txBox="1"/>
          <p:nvPr/>
        </p:nvSpPr>
        <p:spPr>
          <a:xfrm>
            <a:off x="8229600" y="984884"/>
            <a:ext cx="914400" cy="8439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8890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04952B09-0EF7-B8A1-E37C-7FCC859A568C}"/>
              </a:ext>
            </a:extLst>
          </p:cNvPr>
          <p:cNvSpPr txBox="1"/>
          <p:nvPr/>
        </p:nvSpPr>
        <p:spPr>
          <a:xfrm>
            <a:off x="0" y="4468347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poder transformador de la gracia de Cristo modela al que se entrega al servicio de Dios. . . Ya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ser indiferente hacia las almas que perecen a su alrededor. . . Comprende que cada parte de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 pertenece a Cristo, quien lo redimió de la esclavitud del pecado; que cada momento de su futuro ha sido comprado con la preciosa sangre del unigénito Hijo de Dios”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7255437-A150-F5FA-8E0F-7FA29BB0DB9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 ESPECIAL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3EAE02-E54E-E2F0-6A29-1266BEE6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924"/>
            <a:ext cx="9144000" cy="39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5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D81E6A-0E04-71A5-C308-5F66CD6B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813"/>
            <a:ext cx="9144000" cy="81996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67B638-DB9A-0DE5-727B-27620C483696}"/>
              </a:ext>
            </a:extLst>
          </p:cNvPr>
          <p:cNvSpPr txBox="1"/>
          <p:nvPr/>
        </p:nvSpPr>
        <p:spPr>
          <a:xfrm>
            <a:off x="434715" y="1139252"/>
            <a:ext cx="162095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SAMUEL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7065C8-8B35-E972-502D-2BCD5E21560D}"/>
              </a:ext>
            </a:extLst>
          </p:cNvPr>
          <p:cNvSpPr txBox="1"/>
          <p:nvPr/>
        </p:nvSpPr>
        <p:spPr>
          <a:xfrm>
            <a:off x="434715" y="4065364"/>
            <a:ext cx="1259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CHILE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5F4C2B-E591-D663-5DA3-DCF661EA1117}"/>
              </a:ext>
            </a:extLst>
          </p:cNvPr>
          <p:cNvSpPr txBox="1"/>
          <p:nvPr/>
        </p:nvSpPr>
        <p:spPr>
          <a:xfrm>
            <a:off x="0" y="73277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MISIONERO MUNDIAL</a:t>
            </a:r>
          </a:p>
        </p:txBody>
      </p:sp>
    </p:spTree>
    <p:extLst>
      <p:ext uri="{BB962C8B-B14F-4D97-AF65-F5344CB8AC3E}">
        <p14:creationId xmlns:p14="http://schemas.microsoft.com/office/powerpoint/2010/main" val="200908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D3053F-BD7A-DF9A-654A-4A1795A2C4B6}"/>
              </a:ext>
            </a:extLst>
          </p:cNvPr>
          <p:cNvSpPr txBox="1"/>
          <p:nvPr/>
        </p:nvSpPr>
        <p:spPr>
          <a:xfrm>
            <a:off x="0" y="395070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“¿Apreciáis tan profundamente el sacrificio hecho en el Calvario que estáis dispuestos a subordinar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otro interés a la obra de salvar almas? El mismo intenso anhelo de salvar a los pecadores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señaló la vida del Salvador se nota en la de su verdadero discípulo. El cristiano no desea vivir para sí.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deleita en consagrar al servicio del Maestro todo lo que posee y es. Le impulsa el deseo inefable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ganar almas para Cristo”.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F88576-BD6A-C606-5C26-76A57B5A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9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4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B3E259A-C312-C7A4-DA0F-59EF7C42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F0FF00-063F-CB17-4496-2B453093FCCE}"/>
              </a:ext>
            </a:extLst>
          </p:cNvPr>
          <p:cNvSpPr txBox="1"/>
          <p:nvPr/>
        </p:nvSpPr>
        <p:spPr>
          <a:xfrm>
            <a:off x="689665" y="1543986"/>
            <a:ext cx="3769686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54751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A7BED9-5AB3-23A7-3BCA-B02541AF323F}"/>
              </a:ext>
            </a:extLst>
          </p:cNvPr>
          <p:cNvSpPr txBox="1"/>
          <p:nvPr/>
        </p:nvSpPr>
        <p:spPr>
          <a:xfrm>
            <a:off x="0" y="4812242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“¿Cómo puedo glorificar mejor a Aquel a quien pertenezco por creación y por redención? Esta es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pregunta que debemos hacernos. Con ansiosa solicitud aquel que está verdaderamente convertido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 de rescatar a los que todavía están bajo el poder de Satanás”.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AEDE59-B3A7-E664-D5CB-84E0EF1A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8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5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976EAF-4A2E-D9CE-32C6-222B963ACCC8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E88ACE-CC0A-34D6-47A5-E092E1AB874D}"/>
              </a:ext>
            </a:extLst>
          </p:cNvPr>
          <p:cNvSpPr txBox="1"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#570 “VOLUNTARIO DEL SEÑOR”.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EDD71B-D892-24AE-211C-25257FE1B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43999" cy="63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D9D22E-8D73-D3D6-785A-83C63FA0B90E}"/>
              </a:ext>
            </a:extLst>
          </p:cNvPr>
          <p:cNvSpPr txBox="1"/>
          <p:nvPr/>
        </p:nvSpPr>
        <p:spPr>
          <a:xfrm>
            <a:off x="0" y="4527191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“Sobre nosotros descansa la pesada responsabilidad de amonestar al mundo de su inminente destrucción. . . Dios llama a su iglesia para que se levante y se vista de poder. Deben ganarse coronas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inmortales; el reino de los cielos debe ser conquistado; el mundo que perece en la ignorancia ha de ser iluminado”, ¿Te gustaría que Dios te ayude a salir de la burbuja y te mantenga activo en el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cumplimiento de la Misión, hasta que Cristo venga?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(Invite a que la congregación se ponga de pie y se comprometa)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C915E3-4BCF-5CAD-F3C3-DE47BD6A8667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40AF208-02E3-9791-17F1-5D9DA772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664"/>
            <a:ext cx="9144000" cy="394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430786-DFBD-BBDB-6329-1E7A67540A70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VERSICULO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34247D-10FA-9563-D89D-0D7732FB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33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E80E88-60AA-55F4-852B-F4C3913DE4B5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17BAEC-0090-BE67-7508-5E7C4CF3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516380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74AFBD-EBBF-796F-6D51-6345345EE2D3}"/>
              </a:ext>
            </a:extLst>
          </p:cNvPr>
          <p:cNvSpPr txBox="1"/>
          <p:nvPr/>
        </p:nvSpPr>
        <p:spPr>
          <a:xfrm>
            <a:off x="5516380" y="646330"/>
            <a:ext cx="3627620" cy="37856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EL ENEMIGO INTERNO</a:t>
            </a:r>
          </a:p>
          <a:p>
            <a:pPr algn="ctr"/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7D317A-69F2-372C-AC86-ED935773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380" y="4431981"/>
            <a:ext cx="3655294" cy="24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B0FBD97-DEF5-E7C3-5EC5-E1BD0448EFB6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DC0900-759E-CCB4-6E15-5C3F186FC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58366" cy="65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04410D-8899-1E66-B5DE-0A14EBA5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09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3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7555C3-4712-22A8-D479-7FFCDAF55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4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662395-A42D-11CA-52EC-7528F25A2EE9}"/>
              </a:ext>
            </a:extLst>
          </p:cNvPr>
          <p:cNvSpPr txBox="1"/>
          <p:nvPr/>
        </p:nvSpPr>
        <p:spPr>
          <a:xfrm>
            <a:off x="0" y="478809"/>
            <a:ext cx="9144000" cy="707886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#557 “Qué estás haciendo por Cristo”,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#558 “Ama a tus Prójimos”, #559 “No te de Temor”.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948EB5-4BCC-4374-FC45-E36EA2649AE6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4555DE2-DE58-5E85-ADC2-056B5743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496" y="1186694"/>
            <a:ext cx="4736892" cy="567130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E7F2C8-7404-C6DA-D19F-E77FED542179}"/>
              </a:ext>
            </a:extLst>
          </p:cNvPr>
          <p:cNvSpPr txBox="1"/>
          <p:nvPr/>
        </p:nvSpPr>
        <p:spPr>
          <a:xfrm>
            <a:off x="0" y="1186693"/>
            <a:ext cx="2293496" cy="56713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DCB970-8397-1CB5-DE66-D608AD1976A9}"/>
              </a:ext>
            </a:extLst>
          </p:cNvPr>
          <p:cNvSpPr txBox="1"/>
          <p:nvPr/>
        </p:nvSpPr>
        <p:spPr>
          <a:xfrm>
            <a:off x="7030387" y="1186692"/>
            <a:ext cx="2113613" cy="56713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33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C0D4AB0-69F1-9EDB-7108-E952BEA54374}"/>
              </a:ext>
            </a:extLst>
          </p:cNvPr>
          <p:cNvSpPr txBox="1"/>
          <p:nvPr/>
        </p:nvSpPr>
        <p:spPr>
          <a:xfrm>
            <a:off x="0" y="518277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Uno de los mayores retos que tenemos como iglesia para salir de la burbuja, es dejar de un lado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comodidades y la pereza espiritual. Oremos juntos al Señor para que nos ayude a hacer su voluntad.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D84CB7-77AE-9323-2E27-1B6E98501023}"/>
              </a:ext>
            </a:extLst>
          </p:cNvPr>
          <p:cNvSpPr txBox="1"/>
          <p:nvPr/>
        </p:nvSpPr>
        <p:spPr>
          <a:xfrm>
            <a:off x="-1" y="15630"/>
            <a:ext cx="9143999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98081E-3055-1418-4ABC-61AE9A60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850"/>
            <a:ext cx="9143998" cy="46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F792B10-272F-7B83-22C5-E4235F71C190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Hechos 13:47 “Porque así nos ha mandado el Señor, diciendo: Te he puesto para luz de los gentiles,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fin de que seas para salvación hasta lo último de la tierra”.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095962-8EA1-7F3C-D6C1-6EC82A4126D6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668791-8FC8-0EC7-76EE-3A0510F8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3998" cy="47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0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EF9DC7C-CEAC-33EF-39B0-1C781BD2FB9E}"/>
              </a:ext>
            </a:extLst>
          </p:cNvPr>
          <p:cNvSpPr txBox="1"/>
          <p:nvPr/>
        </p:nvSpPr>
        <p:spPr>
          <a:xfrm>
            <a:off x="0" y="3838519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hablamos del cumplimiento de la Misión, hablamos de nuestro deber como cristianos de salir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predicar el evangelio a todo el mundo, comenzando con nuestra comunidad, el problema es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hablamos mucho y hacemos poco, a veces pareciera que estamos dentro de una burbuja llamada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y que solo nos concentramos en nosotros mismos, olvidándonos de todos aquellos que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rodean y que necesitan ser alcanzados con el evangelio.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D4B4D0-1A79-F27B-D5D8-1914F6D70B48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096A80-1623-7D30-33E8-3ADE9054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22" y="461664"/>
            <a:ext cx="6096000" cy="3429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3C0276-5719-CC00-3B36-A0F1EA5077C5}"/>
              </a:ext>
            </a:extLst>
          </p:cNvPr>
          <p:cNvSpPr txBox="1"/>
          <p:nvPr/>
        </p:nvSpPr>
        <p:spPr>
          <a:xfrm>
            <a:off x="659567" y="461664"/>
            <a:ext cx="1753849" cy="566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266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2B7FBF-78B7-7D50-EDA9-77F779D6820F}"/>
              </a:ext>
            </a:extLst>
          </p:cNvPr>
          <p:cNvSpPr txBox="1"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#562 “ESPARCID LA LUZ DE CRISTO”.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402668-2187-A8A4-104B-4AFF9405A4D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1DC81C-3980-69F7-F68F-F0C0C2D7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30"/>
            <a:ext cx="9162521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9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F2A31C-7EA8-233D-DFF5-29985453790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DA4CB7-6CF2-5781-3164-2542B822895F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8BC4C1-AE37-CD9B-D160-47274A5B3888}"/>
              </a:ext>
            </a:extLst>
          </p:cNvPr>
          <p:cNvSpPr txBox="1"/>
          <p:nvPr/>
        </p:nvSpPr>
        <p:spPr>
          <a:xfrm>
            <a:off x="0" y="6273226"/>
            <a:ext cx="914400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FAMILIAS EN MISIÓN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94B7E5-997E-E2F5-9933-4DF7A023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3"/>
            <a:ext cx="9144000" cy="52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8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8777866-E97D-FF6F-EBBD-2095F47F4A88}"/>
              </a:ext>
            </a:extLst>
          </p:cNvPr>
          <p:cNvSpPr txBox="1"/>
          <p:nvPr/>
        </p:nvSpPr>
        <p:spPr>
          <a:xfrm>
            <a:off x="0" y="427347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“Dios me ha dado un mensaje para sus hijos. . . Habéis sido comprados por precio, y todo lo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tenéis y lo que sois ha de ser usado para la gloria de Dios y para el bien de vuestros semejantes.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murió en la cruz para salvar al mundo que perece en el pecado. Él pide vuestra cooperación en esta obra. Habéis de ser su mano ayudadora. Con esfuerzo fervoroso e incansable habéis de tratar de salvar a los perdidos”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EA3F3E-B4D7-E29B-98B4-A01F9AAE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16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364</TotalTime>
  <Words>651</Words>
  <Application>Microsoft Office PowerPoint</Application>
  <PresentationFormat>Presentación en pantalla (4:3)</PresentationFormat>
  <Paragraphs>56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10</cp:revision>
  <dcterms:created xsi:type="dcterms:W3CDTF">2025-11-03T22:43:35Z</dcterms:created>
  <dcterms:modified xsi:type="dcterms:W3CDTF">2025-11-04T18:56:10Z</dcterms:modified>
</cp:coreProperties>
</file>