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67" r:id="rId5"/>
    <p:sldId id="265" r:id="rId6"/>
    <p:sldId id="258" r:id="rId7"/>
    <p:sldId id="259" r:id="rId8"/>
    <p:sldId id="260" r:id="rId9"/>
    <p:sldId id="262" r:id="rId10"/>
    <p:sldId id="263" r:id="rId11"/>
    <p:sldId id="264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  <p:sldId id="283" r:id="rId26"/>
    <p:sldId id="278" r:id="rId27"/>
    <p:sldId id="279" r:id="rId28"/>
    <p:sldId id="282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5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A4D6-5121-4E95-912C-7EB33FB8570C}" type="datetimeFigureOut">
              <a:rPr lang="es-MX" smtClean="0"/>
              <a:t>26/11/2025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5DEC4-ACCF-42FB-A0DA-11273E7669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9111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A4D6-5121-4E95-912C-7EB33FB8570C}" type="datetimeFigureOut">
              <a:rPr lang="es-MX" smtClean="0"/>
              <a:t>26/11/2025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5DEC4-ACCF-42FB-A0DA-11273E7669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1284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A4D6-5121-4E95-912C-7EB33FB8570C}" type="datetimeFigureOut">
              <a:rPr lang="es-MX" smtClean="0"/>
              <a:t>26/11/2025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5DEC4-ACCF-42FB-A0DA-11273E7669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904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A4D6-5121-4E95-912C-7EB33FB8570C}" type="datetimeFigureOut">
              <a:rPr lang="es-MX" smtClean="0"/>
              <a:t>26/11/2025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5DEC4-ACCF-42FB-A0DA-11273E7669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060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A4D6-5121-4E95-912C-7EB33FB8570C}" type="datetimeFigureOut">
              <a:rPr lang="es-MX" smtClean="0"/>
              <a:t>26/11/2025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5DEC4-ACCF-42FB-A0DA-11273E7669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3417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A4D6-5121-4E95-912C-7EB33FB8570C}" type="datetimeFigureOut">
              <a:rPr lang="es-MX" smtClean="0"/>
              <a:t>26/11/2025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5DEC4-ACCF-42FB-A0DA-11273E7669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031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A4D6-5121-4E95-912C-7EB33FB8570C}" type="datetimeFigureOut">
              <a:rPr lang="es-MX" smtClean="0"/>
              <a:t>26/11/2025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5DEC4-ACCF-42FB-A0DA-11273E7669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4215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A4D6-5121-4E95-912C-7EB33FB8570C}" type="datetimeFigureOut">
              <a:rPr lang="es-MX" smtClean="0"/>
              <a:t>26/11/2025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5DEC4-ACCF-42FB-A0DA-11273E7669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390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A4D6-5121-4E95-912C-7EB33FB8570C}" type="datetimeFigureOut">
              <a:rPr lang="es-MX" smtClean="0"/>
              <a:t>26/11/2025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5DEC4-ACCF-42FB-A0DA-11273E7669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499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A4D6-5121-4E95-912C-7EB33FB8570C}" type="datetimeFigureOut">
              <a:rPr lang="es-MX" smtClean="0"/>
              <a:t>26/11/2025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5DEC4-ACCF-42FB-A0DA-11273E7669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384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A4D6-5121-4E95-912C-7EB33FB8570C}" type="datetimeFigureOut">
              <a:rPr lang="es-MX" smtClean="0"/>
              <a:t>26/11/2025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5DEC4-ACCF-42FB-A0DA-11273E7669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711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FA4D6-5121-4E95-912C-7EB33FB8570C}" type="datetimeFigureOut">
              <a:rPr lang="es-MX" smtClean="0"/>
              <a:t>26/11/2025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5DEC4-ACCF-42FB-A0DA-11273E76693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253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C8BB369-1351-67B6-E9D0-A4F38DC24F58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“EL CULTO FAMILIAR”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5E0F5C-7CE3-590E-440A-82AAE49985CC}"/>
              </a:ext>
            </a:extLst>
          </p:cNvPr>
          <p:cNvSpPr txBox="1"/>
          <p:nvPr/>
        </p:nvSpPr>
        <p:spPr>
          <a:xfrm>
            <a:off x="-1" y="646331"/>
            <a:ext cx="9143999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LA COMUNIDAD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FFD0F7C-3FB6-1352-85AA-15AD3FC38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0" y="5702848"/>
            <a:ext cx="1132987" cy="100630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F9C4A40-6686-0FA4-B878-63BBDD8704D0}"/>
              </a:ext>
            </a:extLst>
          </p:cNvPr>
          <p:cNvSpPr txBox="1"/>
          <p:nvPr/>
        </p:nvSpPr>
        <p:spPr>
          <a:xfrm>
            <a:off x="1464052" y="5630583"/>
            <a:ext cx="7679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ESCUELA SABÁTICA </a:t>
            </a:r>
          </a:p>
          <a:p>
            <a:r>
              <a:rPr lang="es-MX" sz="32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8D7AA2-0466-B5E6-F257-E5C059EDB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6441"/>
            <a:ext cx="9144000" cy="45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9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46B2EA-9A2A-055B-BDA2-7984D5EF5855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u="sng" dirty="0">
                <a:latin typeface="Arial Black" panose="020B0A04020102020204" pitchFamily="34" charset="0"/>
              </a:rPr>
              <a:t>ES IMPORTANTE PORQUE “DESARROLLA LA CONFIANZA EN DIOS”.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745E329-169C-3EBB-A2FF-231DE9A3E100}"/>
              </a:ext>
            </a:extLst>
          </p:cNvPr>
          <p:cNvSpPr txBox="1"/>
          <p:nvPr/>
        </p:nvSpPr>
        <p:spPr>
          <a:xfrm>
            <a:off x="0" y="487403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Salmo 44:1 menciona: “Oh Dios, lo oímos con nuestros propios oídos; nuestros antepasados nos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han contado de todo lo que hiciste en su época,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hace mucho tiempo atrás.”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(Nueva Traducción Viviente)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B81BC2-8107-92A7-36E0-F34223510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7"/>
            <a:ext cx="9144000" cy="404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50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376CAF-8337-6DC7-22FE-3959CD944CB8}"/>
              </a:ext>
            </a:extLst>
          </p:cNvPr>
          <p:cNvSpPr txBox="1"/>
          <p:nvPr/>
        </p:nvSpPr>
        <p:spPr>
          <a:xfrm>
            <a:off x="0" y="542356"/>
            <a:ext cx="91440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#209 “LA BIBLIA NOS HABLA DE CRISTO”.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EC401E-61D4-3A14-E9EA-59E828E960AC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D85CA15-3278-3EE5-649A-C409DC438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3158"/>
            <a:ext cx="9144000" cy="583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9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C2D29C4-6B5B-C920-7547-08CB128BF5AA}"/>
              </a:ext>
            </a:extLst>
          </p:cNvPr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Hermanos, debemos ser diligentes en enseñarle a nuestra familia a ver a Dios en todos los aspectos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la vida. De esta manera, nuestra familia será exitosa en hacer de la religión una parte integral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 vida.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AD7405D-546D-AF91-D00A-4D8C7E7F6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2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243011-E1D1-8E43-DC2F-3BB02E1B81EE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u="sng" dirty="0">
                <a:latin typeface="Arial Black" panose="020B0A04020102020204" pitchFamily="34" charset="0"/>
              </a:rPr>
              <a:t>ES IMPORTANTE PORQUE “PROFUNDIZA Y FORTALECE LA RELACIÓN FAMILIAR”.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EEB5C3-BC1E-8C92-05BD-BD446368461B}"/>
              </a:ext>
            </a:extLst>
          </p:cNvPr>
          <p:cNvSpPr txBox="1"/>
          <p:nvPr/>
        </p:nvSpPr>
        <p:spPr>
          <a:xfrm>
            <a:off x="0" y="427347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Oramos por los niños para que las influencias del mundo no los atrapen en su temprana edad; oramos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nuestros jóvenes, para que no caigan en las drogas, en el alcohol, en la inmoralidad, para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nadie los engañe y los secuestre para trata de personas; oramos por el cónyuge, por los padres,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por la familia en general. Pero no solamente es orar, necesitamos el culto familiar.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26997F-52FB-74E0-C6BD-E81230E8D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0998"/>
            <a:ext cx="9143999" cy="344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63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C4E8C05-92E6-9909-7CBF-70B04D1417EF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 </a:t>
            </a:r>
            <a:r>
              <a:rPr lang="es-MX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53E4AA-F879-F50B-0CDC-E9028169DBCE}"/>
              </a:ext>
            </a:extLst>
          </p:cNvPr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EVANGELISMO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3340C0-0231-59DD-6F5C-0C86FD3D9427}"/>
              </a:ext>
            </a:extLst>
          </p:cNvPr>
          <p:cNvSpPr txBox="1"/>
          <p:nvPr/>
        </p:nvSpPr>
        <p:spPr>
          <a:xfrm>
            <a:off x="-1" y="6371773"/>
            <a:ext cx="9143999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FUERTES DEBEN AYUDAR A LOS DÉBILES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B8B32C-F42D-F6EE-737B-C9DFDF10F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046440"/>
            <a:ext cx="9143999" cy="534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43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6B09803-EEA9-BFCA-67E9-38D916232E3A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u="sng" dirty="0">
                <a:latin typeface="Arial Black" panose="020B0A04020102020204" pitchFamily="34" charset="0"/>
              </a:rPr>
              <a:t>ES IMPORTANTE PORQUE</a:t>
            </a:r>
          </a:p>
          <a:p>
            <a:pPr algn="ctr"/>
            <a:r>
              <a:rPr lang="es-MX" sz="2400" b="1" u="sng" dirty="0">
                <a:latin typeface="Arial Black" panose="020B0A04020102020204" pitchFamily="34" charset="0"/>
              </a:rPr>
              <a:t> “SE PREDICA CON EL EJEMPLO”.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A902623-C378-CBBF-46E8-55FEE6194214}"/>
              </a:ext>
            </a:extLst>
          </p:cNvPr>
          <p:cNvSpPr txBox="1"/>
          <p:nvPr/>
        </p:nvSpPr>
        <p:spPr>
          <a:xfrm>
            <a:off x="1" y="4770541"/>
            <a:ext cx="9143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 difícil causar un impacto en la familia cuando nosotros mismos no estamos predicando con 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ejemplo. Independientemente si todos o solamente algunos son adventistas dentro del hogar, debemos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realizar nuestro culto familiar.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A26C481-2B37-1867-E0A2-A5FD03E11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7"/>
            <a:ext cx="9143998" cy="393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70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1A15BA7-47B5-BC16-F935-E6C9DD6A3D38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HIMNO DE ALABANZA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C0D748-0A98-2AC4-6DA4-AE1AB0C4446A}"/>
              </a:ext>
            </a:extLst>
          </p:cNvPr>
          <p:cNvSpPr txBox="1"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#204 “OH, CANTÁDMELAS OTRA VEZ”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5FA7BF-EC27-1801-14F1-F02AE03A7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695" y="984884"/>
            <a:ext cx="9608693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03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90B098-0E9A-BFEA-30AE-4A93E534D590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u="sng" dirty="0">
                <a:latin typeface="Arial Black" panose="020B0A04020102020204" pitchFamily="34" charset="0"/>
              </a:rPr>
              <a:t>ES IMPORTANTE PORQUE </a:t>
            </a:r>
          </a:p>
          <a:p>
            <a:pPr algn="ctr"/>
            <a:r>
              <a:rPr lang="es-MX" sz="2400" b="1" u="sng" dirty="0">
                <a:latin typeface="Arial Black" panose="020B0A04020102020204" pitchFamily="34" charset="0"/>
              </a:rPr>
              <a:t>“DESARROLLA LA FE DE LOS HIJOS”.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9A7ED09-B4C9-2A78-8668-AB402DCBD2AB}"/>
              </a:ext>
            </a:extLst>
          </p:cNvPr>
          <p:cNvSpPr txBox="1"/>
          <p:nvPr/>
        </p:nvSpPr>
        <p:spPr>
          <a:xfrm>
            <a:off x="1" y="4273475"/>
            <a:ext cx="91439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“El culto familiar parece ser un factor significativo para ayudar a los jóvenes a desarrollar una fe rica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profunda que cambia vidas. Es interesante que algo tan simple como tener la devoción familiar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forma regular pudiera ser de tanta ayuda. Piense lo que podría suceder si esta actividad familiar fuera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reintegrada en cada hogar.” </a:t>
            </a:r>
          </a:p>
          <a:p>
            <a:pPr algn="ctr"/>
            <a:r>
              <a:rPr lang="es-MX" sz="2000" b="1" dirty="0" err="1">
                <a:latin typeface="Arial Black" panose="020B0A04020102020204" pitchFamily="34" charset="0"/>
              </a:rPr>
              <a:t>Valuegenesis</a:t>
            </a:r>
            <a:r>
              <a:rPr lang="es-MX" sz="2000" b="1" dirty="0">
                <a:latin typeface="Arial Black" panose="020B0A04020102020204" pitchFamily="34" charset="0"/>
              </a:rPr>
              <a:t> estudio sobre la fe Roger Dudley.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E853865-CFD8-F527-9FE2-54D089BD5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0996"/>
            <a:ext cx="9143999" cy="342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0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883FA0-4471-DEF6-7FA2-F9A395B5D062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9256EB-3367-E17E-85C9-8F67FBB00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29"/>
            <a:ext cx="9134593" cy="62116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0960C8-5880-2478-FC1D-208493D32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" y="646327"/>
            <a:ext cx="1972671" cy="181205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70F6FE-4CD2-00D2-D79A-6903269EBD02}"/>
              </a:ext>
            </a:extLst>
          </p:cNvPr>
          <p:cNvSpPr txBox="1"/>
          <p:nvPr/>
        </p:nvSpPr>
        <p:spPr>
          <a:xfrm>
            <a:off x="4931764" y="2833142"/>
            <a:ext cx="4062333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CHILE</a:t>
            </a:r>
          </a:p>
        </p:txBody>
      </p:sp>
    </p:spTree>
    <p:extLst>
      <p:ext uri="{BB962C8B-B14F-4D97-AF65-F5344CB8AC3E}">
        <p14:creationId xmlns:p14="http://schemas.microsoft.com/office/powerpoint/2010/main" val="3248373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A60909C-FD18-505E-2D0A-26A72392120A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u="sng" dirty="0">
                <a:latin typeface="Arial Black" panose="020B0A04020102020204" pitchFamily="34" charset="0"/>
              </a:rPr>
              <a:t>ES IMPORTANTE PORQUE </a:t>
            </a:r>
          </a:p>
          <a:p>
            <a:pPr algn="ctr"/>
            <a:r>
              <a:rPr lang="es-MX" sz="2400" b="1" u="sng" dirty="0">
                <a:latin typeface="Arial Black" panose="020B0A04020102020204" pitchFamily="34" charset="0"/>
              </a:rPr>
              <a:t>“SE ENSEÑA QUE DIOS ES PRIORIDAD”.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0D43E5A-B872-4B18-0275-0B2DDD854AE4}"/>
              </a:ext>
            </a:extLst>
          </p:cNvPr>
          <p:cNvSpPr txBox="1"/>
          <p:nvPr/>
        </p:nvSpPr>
        <p:spPr>
          <a:xfrm>
            <a:off x="1" y="4889028"/>
            <a:ext cx="9143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“Padres y madres, por muy urgentes que sean vuestras ocupaciones, no dejéis nunca de reunir 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vuestra familia en torno del altar de Dios. Pedid el amparo de los santos ángeles para vuestra casa.”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Ministerio de Curación, p. 304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7A0F92-B33F-7D5A-CF15-F6F64FC1C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7"/>
            <a:ext cx="9143999" cy="405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85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056EFB2-A3F2-1FAF-82E8-2F07304BA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17" y="0"/>
            <a:ext cx="9167317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A5D425B-01FC-6488-3F7D-39C455F60461}"/>
              </a:ext>
            </a:extLst>
          </p:cNvPr>
          <p:cNvSpPr txBox="1"/>
          <p:nvPr/>
        </p:nvSpPr>
        <p:spPr>
          <a:xfrm>
            <a:off x="0" y="559133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3242211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85B44D-3CC8-6A37-FB73-280956ED3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59A2275-2FCD-9C91-98A4-6A32EC1952EE}"/>
              </a:ext>
            </a:extLst>
          </p:cNvPr>
          <p:cNvSpPr txBox="1"/>
          <p:nvPr/>
        </p:nvSpPr>
        <p:spPr>
          <a:xfrm>
            <a:off x="802314" y="1588957"/>
            <a:ext cx="3769686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2260923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4A606E-B53A-501C-F0C2-B8E91E0EB88A}"/>
              </a:ext>
            </a:extLst>
          </p:cNvPr>
          <p:cNvSpPr txBox="1"/>
          <p:nvPr/>
        </p:nvSpPr>
        <p:spPr>
          <a:xfrm>
            <a:off x="-134912" y="0"/>
            <a:ext cx="9413823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u="sng" dirty="0">
                <a:latin typeface="Arial Black" panose="020B0A04020102020204" pitchFamily="34" charset="0"/>
              </a:rPr>
              <a:t>ES IMPORTANTE PORQUE </a:t>
            </a:r>
          </a:p>
          <a:p>
            <a:pPr algn="ctr"/>
            <a:r>
              <a:rPr lang="es-MX" sz="2400" b="1" u="sng" dirty="0">
                <a:latin typeface="Arial Black" panose="020B0A04020102020204" pitchFamily="34" charset="0"/>
              </a:rPr>
              <a:t>“ES EL MOMENTO MÁS AGRADABLE Y FELIZ DEL DÍA”.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AAE6BA6-3A80-9402-A83E-CEACBC9581E7}"/>
              </a:ext>
            </a:extLst>
          </p:cNvPr>
          <p:cNvSpPr txBox="1"/>
          <p:nvPr/>
        </p:nvSpPr>
        <p:spPr>
          <a:xfrm>
            <a:off x="1" y="5002968"/>
            <a:ext cx="9143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“Padres y madres, cuidad de que el momento dedicado al culto de familia sea en extremo interesante.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hay razón alguna porque no sea este el momento más agradable del día. Con un poco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preparación podréis hacerlo interesante y provechoso.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FF87C7B-B842-8CD5-2694-2CE5D715B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7"/>
            <a:ext cx="9143999" cy="417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47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C52BBC3-FD89-86FB-1088-EECD69813732}"/>
              </a:ext>
            </a:extLst>
          </p:cNvPr>
          <p:cNvSpPr txBox="1"/>
          <p:nvPr/>
        </p:nvSpPr>
        <p:spPr>
          <a:xfrm>
            <a:off x="0" y="474446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vez en cuando, introducid algún cambio.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pueden hacer preguntas con referencia al texto leído,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dar con fervor algunas explicaciones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oportunas. Se puede cantar un himno de alabanza.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oración debe ser corta y precisa.”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Testimonios para la iglesia, tomo 7, p. 45.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4DBFEA-75C7-6D46-5714-99AB8DB37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68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85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8C4252D-1A2F-B4EC-66C1-EB3B7F58AC87}"/>
              </a:ext>
            </a:extLst>
          </p:cNvPr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u="sng" dirty="0">
                <a:latin typeface="Arial Black" panose="020B0A04020102020204" pitchFamily="34" charset="0"/>
              </a:rPr>
              <a:t>ES IMPORTANTE PORQUE</a:t>
            </a:r>
          </a:p>
          <a:p>
            <a:pPr algn="ctr"/>
            <a:r>
              <a:rPr lang="es-MX" sz="2800" b="1" u="sng" dirty="0">
                <a:latin typeface="Arial Black" panose="020B0A04020102020204" pitchFamily="34" charset="0"/>
              </a:rPr>
              <a:t> “NOS ACERCA UNOS A OTROS”.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C1EA16-9CA5-4C49-66AC-80CF54D1558F}"/>
              </a:ext>
            </a:extLst>
          </p:cNvPr>
          <p:cNvSpPr txBox="1"/>
          <p:nvPr/>
        </p:nvSpPr>
        <p:spPr>
          <a:xfrm>
            <a:off x="0" y="4919008"/>
            <a:ext cx="9143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 que causa división y discordia en las familias y en la iglesia es la separación de Cristo. Acercarse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Cristo es acercarnos unos a otros. Una hermosa oportunidad para acercarnos a Cristo y unos a otros,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 a través del culto familiar.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E59D4B5-7855-DD12-5034-1864AA2C9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107"/>
            <a:ext cx="9143999" cy="39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79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1973169-8E01-1BDA-32D4-6FEE617C15EE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u="sng" dirty="0">
                <a:latin typeface="Arial Black" panose="020B0A04020102020204" pitchFamily="34" charset="0"/>
              </a:rPr>
              <a:t>ES IMPORTANTE PORQUE “SE VIVE EN PAZ”.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8A8915A-9044-3955-378C-ADEDAA279791}"/>
              </a:ext>
            </a:extLst>
          </p:cNvPr>
          <p:cNvSpPr txBox="1"/>
          <p:nvPr/>
        </p:nvSpPr>
        <p:spPr>
          <a:xfrm>
            <a:off x="0" y="5243370"/>
            <a:ext cx="9143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vivir en paz y felizmente en nuestras familias, debemos integrar en nuestras interacciones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familiares diarias los valores eternos de las verdades que se encuentran en la Palabra de Dios.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C9D820E-44FC-5363-DB4E-41C092179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76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13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EFBB76-0E09-6C78-E1CF-6841409DE76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CONCLUSIÓN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46CFAC-73ED-45FD-626F-B4A0D981C5AE}"/>
              </a:ext>
            </a:extLst>
          </p:cNvPr>
          <p:cNvSpPr txBox="1"/>
          <p:nvPr/>
        </p:nvSpPr>
        <p:spPr>
          <a:xfrm>
            <a:off x="0" y="4491308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hemos visto, el culto familiar es de suma importancia,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los beneficios que provee fortalecen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 relación con Dios y fortalecen la integración familiar. Por tal motivo debemos proponernos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nuestro corazón realizarlo para hacer de nuestro hogar un pequeño cielo en la tierra, un lugar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donde los afectos sean cultivados.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A23E21-0A95-EA70-46E6-E3485F6E0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5"/>
            <a:ext cx="9143999" cy="390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41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853AE29-42E4-78C8-D943-44A33E9D7365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442760A-30B2-030C-F5BC-818724EA2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3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30D3835-BCC1-B30D-1341-46ECD8E416AA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LECCIÓN # 9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95AD6DD-0957-2F84-FCAB-155086E67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4907705" cy="62123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F6C90E6-368A-CEC0-9A40-B9F4364F1C3D}"/>
              </a:ext>
            </a:extLst>
          </p:cNvPr>
          <p:cNvSpPr txBox="1"/>
          <p:nvPr/>
        </p:nvSpPr>
        <p:spPr>
          <a:xfrm>
            <a:off x="4907705" y="645638"/>
            <a:ext cx="4236295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HEREDEROS DE LAS PROMESAS,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CAUTIVOS DE LA ESPERANZA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78A5AE-4107-8741-A1D2-D21411662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705" y="3507960"/>
            <a:ext cx="4236295" cy="335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41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240846F-CDF0-8D3E-F55D-24C43F33062E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HIMNO FINAL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D93DBC-FA94-69A4-7C15-8264E9C97765}"/>
              </a:ext>
            </a:extLst>
          </p:cNvPr>
          <p:cNvSpPr txBox="1"/>
          <p:nvPr/>
        </p:nvSpPr>
        <p:spPr>
          <a:xfrm>
            <a:off x="-1" y="584774"/>
            <a:ext cx="914399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#596 “EDIFICAMOS FAMILIAS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3FB34E-ECA1-421C-6434-118724F0D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44000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57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DC0581-C70A-8104-F5D6-A19D72602C49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FINAL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7685FBC-01A4-91DA-2DD0-AE24FCC714D4}"/>
              </a:ext>
            </a:extLst>
          </p:cNvPr>
          <p:cNvSpPr txBox="1"/>
          <p:nvPr/>
        </p:nvSpPr>
        <p:spPr>
          <a:xfrm>
            <a:off x="0" y="5473005"/>
            <a:ext cx="91439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Invita a todas las familias para que se integren en un abrazo y así concluir el programa con la oración final.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965228-049F-555B-85D2-5C3E7F0F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3999" cy="494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43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5AA766-B47A-C514-C19D-A059B2E50F65}"/>
              </a:ext>
            </a:extLst>
          </p:cNvPr>
          <p:cNvSpPr txBox="1"/>
          <p:nvPr/>
        </p:nvSpPr>
        <p:spPr>
          <a:xfrm>
            <a:off x="-2" y="523219"/>
            <a:ext cx="91440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#5 “A TI, GLORIOSO DIOS”, #6 “¡HOSANNA!”,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#8 “¡SUENEN DULCES HIMNOS!”.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B70B8D-1581-7047-5C75-DD50E780DCD8}"/>
              </a:ext>
            </a:extLst>
          </p:cNvPr>
          <p:cNvSpPr txBox="1"/>
          <p:nvPr/>
        </p:nvSpPr>
        <p:spPr>
          <a:xfrm>
            <a:off x="-1" y="-1"/>
            <a:ext cx="914399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6C71FFD-9BE3-34A9-F7A4-0F1AA06D3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1231105"/>
            <a:ext cx="9144003" cy="565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97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4F47756-1459-3E8C-16C6-EEA8AD3B5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1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B46A7DA-8C32-D4C1-E823-FE14F47E4F08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ORACIÓN DE RODILLAS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130F2A-9291-1E67-94DC-88425C619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63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63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9D9C05C-B2AB-13CB-5371-87F8DC2E48D7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LECTURA BÍBLICA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7A4CEED-99E7-C0A7-ED9D-EFEF63A8B16F}"/>
              </a:ext>
            </a:extLst>
          </p:cNvPr>
          <p:cNvSpPr txBox="1"/>
          <p:nvPr/>
        </p:nvSpPr>
        <p:spPr>
          <a:xfrm>
            <a:off x="0" y="523219"/>
            <a:ext cx="9144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 IMPORTANTE PORQUE “SE APRENDEN LOS PRINCIPIOS Y VALORES ETERNOS”.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F06A913-F064-8822-FEDE-141B74E263BF}"/>
              </a:ext>
            </a:extLst>
          </p:cNvPr>
          <p:cNvSpPr txBox="1"/>
          <p:nvPr/>
        </p:nvSpPr>
        <p:spPr>
          <a:xfrm>
            <a:off x="1" y="4303455"/>
            <a:ext cx="91439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Leamos juntos Deuteronomio 6:6-9. “Debes comprometerte con todo tu ser a cumplir cada uno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estos mandatos que hoy te entrego. Repíteselos a tus hijos una y otra vez. Habla de ellos en tus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conversaciones cuando estés en tu casa y cuando vayas por el camino, cuando te acuestes y cuando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 levantes. Átalos a tus manos y llévalos sobre la frente como un recordatorio.” (Nueva Traducción Viviente)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8E8A9E1-5DB3-9B5F-DADA-C75BB3400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6"/>
            <a:ext cx="9143998" cy="294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26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302155-138A-52C7-F1D6-E182A29EF9C5}"/>
              </a:ext>
            </a:extLst>
          </p:cNvPr>
          <p:cNvSpPr txBox="1"/>
          <p:nvPr/>
        </p:nvSpPr>
        <p:spPr>
          <a:xfrm>
            <a:off x="0" y="4212717"/>
            <a:ext cx="9144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Les invito a leer el Salmos 78:1-8. 1 ¡Oh! pueblo mío, escucha mis enseñanzas; abre tus oídos a lo que digo,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2 porque te hablaré por medio de una parábola.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Te enseñaré lecciones escondidas de nuestro pasado,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3 historias que hemos oído y conocido, que nos transmitieron nuestros antepasados.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4 No les ocultaremos estas verdades a nuestros hijos; a la próxima generación le contaremos de las gloriosas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obras del SEÑOR, de su poder y de sus imponentes maravillas.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96AC53-E642-9CC7-9EB4-DB628415DA5C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4667021-33B9-F526-635F-DD80C5569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3"/>
            <a:ext cx="9144000" cy="374154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8D2FCC7-E522-54EF-F4DD-9F2D4C7B5F57}"/>
              </a:ext>
            </a:extLst>
          </p:cNvPr>
          <p:cNvSpPr txBox="1"/>
          <p:nvPr/>
        </p:nvSpPr>
        <p:spPr>
          <a:xfrm>
            <a:off x="0" y="3790119"/>
            <a:ext cx="9144000" cy="41308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13834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E24285-2A0F-74C7-93F0-86219AB0483B}"/>
              </a:ext>
            </a:extLst>
          </p:cNvPr>
          <p:cNvSpPr txBox="1"/>
          <p:nvPr/>
        </p:nvSpPr>
        <p:spPr>
          <a:xfrm>
            <a:off x="0" y="2943337"/>
            <a:ext cx="9144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5 Pues emitió sus leyes a Jacob;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entregó sus enseñanzas a Israel. Les ordenó a nuestros antepasados que se las enseñaran a sus hijos,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6 para que la siguiente generación las conociera -incluso los niños que aún no habían nacido-, y ellos,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su vez, las enseñaran a sus propios hijos.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7 De modo que cada generación volviera a poner su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enseñanza en Dios y no olvidara sus gloriosos milagros, sino que obedeciera sus mandamientos.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8 Entonces no serán obstinados, rebeldes e infieles como sus antepasados, quienes se negaron a entregar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corazón a Dios. (Nueva Traducción Viviente)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090D9B3-F342-15DE-7960-1FC2F862E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98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85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F25B0F-CBB6-FD63-DAB4-CE0482402ACE}"/>
              </a:ext>
            </a:extLst>
          </p:cNvPr>
          <p:cNvSpPr txBox="1"/>
          <p:nvPr/>
        </p:nvSpPr>
        <p:spPr>
          <a:xfrm>
            <a:off x="0" y="5459767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 mañana, veremos por qué es importante el culto familiar para enseñar a cada generación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obedezca a Dios y que ponga su esperanza en él.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3FBBE9B-72BB-0DB6-05AC-32EE3E7D8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31030" cy="545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91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D22E4D-721C-EF7C-72B5-AC9F957E93FF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u="sng" dirty="0">
                <a:latin typeface="Arial Black" panose="020B0A04020102020204" pitchFamily="34" charset="0"/>
              </a:rPr>
              <a:t>EL CULTO FAMILIAR ES IMPORTANTE PORQUE: “EVITA COMETER ERRORES DEL PASADO”.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302E4BB-6515-F632-864A-0BA28A730E85}"/>
              </a:ext>
            </a:extLst>
          </p:cNvPr>
          <p:cNvSpPr txBox="1"/>
          <p:nvPr/>
        </p:nvSpPr>
        <p:spPr>
          <a:xfrm>
            <a:off x="0" y="4216543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Hermanos, es importante enseñarle a nuestra familia a no repetir los mismos errores de nuestros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antepasados. Por eso pregunto ¿Estamos desarrollando nuestro culto familiar para que las nuevas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generaciones conozcan la historia de la obra de Dios?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Abuelos, padres, hermanos, tíos, primos,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necesitamos deliberada e intencionalmente enseñar en la familia los principios que Dios nos ha dado.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B396B21-1822-7595-05D8-486F4640A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7"/>
            <a:ext cx="9144000" cy="335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77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176</TotalTime>
  <Words>1189</Words>
  <Application>Microsoft Office PowerPoint</Application>
  <PresentationFormat>Presentación en pantalla (4:3)</PresentationFormat>
  <Paragraphs>112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17</cp:revision>
  <dcterms:created xsi:type="dcterms:W3CDTF">2025-11-24T22:28:02Z</dcterms:created>
  <dcterms:modified xsi:type="dcterms:W3CDTF">2025-11-26T10:03:48Z</dcterms:modified>
</cp:coreProperties>
</file>