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7" r:id="rId5"/>
    <p:sldId id="266" r:id="rId6"/>
    <p:sldId id="257" r:id="rId7"/>
    <p:sldId id="259" r:id="rId8"/>
    <p:sldId id="260" r:id="rId9"/>
    <p:sldId id="262" r:id="rId10"/>
    <p:sldId id="263" r:id="rId11"/>
    <p:sldId id="264" r:id="rId12"/>
    <p:sldId id="265" r:id="rId13"/>
    <p:sldId id="270" r:id="rId14"/>
    <p:sldId id="271" r:id="rId15"/>
    <p:sldId id="272" r:id="rId16"/>
    <p:sldId id="268" r:id="rId17"/>
    <p:sldId id="273" r:id="rId18"/>
    <p:sldId id="269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5" r:id="rId28"/>
    <p:sldId id="286" r:id="rId29"/>
    <p:sldId id="281" r:id="rId30"/>
    <p:sldId id="282" r:id="rId31"/>
    <p:sldId id="284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98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98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91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008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466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264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816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015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480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07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101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119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981C1-A2AF-4EF6-B89A-9B9A91B6504D}" type="datetimeFigureOut">
              <a:rPr lang="es-MX" smtClean="0"/>
              <a:t>19/11/2025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B1E2B-EEF8-4C3E-8BE4-B91A615BC3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081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ED33273-D9FD-CB5E-5B79-4307C7692E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“SOLO EL MÉTODO DE CRISTO”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062A170-B2E0-14FC-0D8B-E791F7073D95}"/>
              </a:ext>
            </a:extLst>
          </p:cNvPr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LA COMUNIDAD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4B5EA7-732E-9C85-0C78-4959EAD08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2" y="5780782"/>
            <a:ext cx="1079293" cy="95861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F973726-80B7-D42F-B832-92E8A6EB361B}"/>
              </a:ext>
            </a:extLst>
          </p:cNvPr>
          <p:cNvSpPr txBox="1"/>
          <p:nvPr/>
        </p:nvSpPr>
        <p:spPr>
          <a:xfrm>
            <a:off x="1419086" y="5780782"/>
            <a:ext cx="7724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C052238-245D-71F8-E9C1-90266DDA1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884"/>
            <a:ext cx="9144000" cy="463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31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F8E019-3222-F77E-1C89-0B085178E50C}"/>
              </a:ext>
            </a:extLst>
          </p:cNvPr>
          <p:cNvSpPr txBox="1"/>
          <p:nvPr/>
        </p:nvSpPr>
        <p:spPr>
          <a:xfrm>
            <a:off x="0" y="5074250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Jesús estaba en la tierra, no tenía miedo de relacionarse con la gente de forma personal.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Antes de tratar de convertirlos, o persuadirlos a que renunciaran a sus pecados, Él se puso al nivel de ellos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simplemente los amó en donde se encontraban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6E7532-56FD-9442-37EE-D0E28F9F1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97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7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BEB20B-D19E-9EA2-0BD7-593A583F3F55}"/>
              </a:ext>
            </a:extLst>
          </p:cNvPr>
          <p:cNvSpPr txBox="1"/>
          <p:nvPr/>
        </p:nvSpPr>
        <p:spPr>
          <a:xfrm>
            <a:off x="0" y="507783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cristianismo es llegar a ser “Jesús” para alguien.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Veremos el método del ministerio de Jesús y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modo en que la iglesia puede vivirlo. Analicemos esto un poco. Veremos los 4 pasos que daba Jesús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antes de invitarlos a que los siguieran.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A56306-342A-589F-9388-0D0DC6206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9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0F86979-9493-886F-37B9-CA8E6ED0CD31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4385832-0074-D425-A8BE-D8BC8357F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3999" cy="63963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F3C3923-4573-FA89-D6AB-3EBA6FB253B6}"/>
              </a:ext>
            </a:extLst>
          </p:cNvPr>
          <p:cNvSpPr txBox="1"/>
          <p:nvPr/>
        </p:nvSpPr>
        <p:spPr>
          <a:xfrm>
            <a:off x="3634883" y="704538"/>
            <a:ext cx="1874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# 502</a:t>
            </a:r>
          </a:p>
        </p:txBody>
      </p:sp>
    </p:spTree>
    <p:extLst>
      <p:ext uri="{BB962C8B-B14F-4D97-AF65-F5344CB8AC3E}">
        <p14:creationId xmlns:p14="http://schemas.microsoft.com/office/powerpoint/2010/main" val="1866194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263E49-E119-D6BD-F4C3-C345D7B5505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FCD887-212F-9013-4718-EF77FA1EF48A}"/>
              </a:ext>
            </a:extLst>
          </p:cNvPr>
          <p:cNvSpPr txBox="1"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MEJORAMIENTO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039481-FD89-9AE8-0D89-DA8F3795F735}"/>
              </a:ext>
            </a:extLst>
          </p:cNvPr>
          <p:cNvSpPr txBox="1"/>
          <p:nvPr/>
        </p:nvSpPr>
        <p:spPr>
          <a:xfrm>
            <a:off x="1" y="6027003"/>
            <a:ext cx="9143999" cy="83099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Integración de los niños con necesidades especiales en la escuela Sabática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E2C7BE4-B5C2-BFA8-F3B7-F86FB18BC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99"/>
            <a:ext cx="9144000" cy="467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6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10FC61-726E-15A9-6632-E475E0A90485}"/>
              </a:ext>
            </a:extLst>
          </p:cNvPr>
          <p:cNvSpPr txBox="1"/>
          <p:nvPr/>
        </p:nvSpPr>
        <p:spPr>
          <a:xfrm>
            <a:off x="0" y="3657921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trataba a la gente como quien deseaba hacerle bien: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mezclaba con ellos y establecía redes.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“Para alcanzar a todas las clases, debemos buscar a los hombres donde están, pues raro será que ellos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busquen. No solamente desde el púlpito se transmite la verdad divina al corazón de hombres y mujeres.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 despertaba el interés de la gente yendo entre ella como uno que deseaba su bien. Él los buscaba en donde estaban trabajando, y manifestaba sincero interés en sus negocios temporales” (MM 192).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BC3E36-9976-2B4F-37CC-9C0B7FDAC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0"/>
            <a:ext cx="9144000" cy="364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8AA63DB-7312-6BD1-419A-BCFE644C4227}"/>
              </a:ext>
            </a:extLst>
          </p:cNvPr>
          <p:cNvSpPr txBox="1"/>
          <p:nvPr/>
        </p:nvSpPr>
        <p:spPr>
          <a:xfrm>
            <a:off x="0" y="447631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muy cierto que hoy hay pocas personas que “nos busquen por su propia voluntad”. Así como Jesús descendió y nos alcanzó donde estábamos, debemos hacer lo mismo por otros,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esto no debería ser muy difícil. Afuera hay muchas personas con necesidades. En el mundo hay muchas personas heridas y quebrantadas, quienes anhelan que alguien las escuche, alguien con quien hablar, alguien que se preocupe por ellas.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A9229B3-BFFD-0592-7BC5-393792E5F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34714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FCAB27C-04DC-41C4-FC03-E037430182E0}"/>
              </a:ext>
            </a:extLst>
          </p:cNvPr>
          <p:cNvSpPr txBox="1"/>
          <p:nvPr/>
        </p:nvSpPr>
        <p:spPr>
          <a:xfrm>
            <a:off x="134911" y="3777520"/>
            <a:ext cx="2293496" cy="5696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08920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168662D-A4F1-43AB-C840-4C3845A747A2}"/>
              </a:ext>
            </a:extLst>
          </p:cNvPr>
          <p:cNvSpPr txBox="1"/>
          <p:nvPr/>
        </p:nvSpPr>
        <p:spPr>
          <a:xfrm>
            <a:off x="0" y="3849922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misión de la iglesia es hacia el mundo, no solo hacia sí misma. Fue organizada para servir a otros.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“Por demasiado tiempo los adventistas nos aislamos en guetos o refugios, como si el resto del mundo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existiera. Ese tiempo ha concluido. No podemos,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nos atrevemos, a vivir más tiempo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apostasía. Es tiempo de entrar en la comunidad como personas y como iglesia”. −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Russell </a:t>
            </a:r>
            <a:r>
              <a:rPr lang="es-MX" sz="2000" b="1" dirty="0" err="1">
                <a:latin typeface="Arial Black" panose="020B0A04020102020204" pitchFamily="34" charset="0"/>
              </a:rPr>
              <a:t>Burrill</a:t>
            </a:r>
            <a:r>
              <a:rPr lang="es-MX" sz="2000" b="1" dirty="0">
                <a:latin typeface="Arial Black" panose="020B0A04020102020204" pitchFamily="34" charset="0"/>
              </a:rPr>
              <a:t>, </a:t>
            </a:r>
            <a:r>
              <a:rPr lang="es-MX" sz="2000" b="1" dirty="0" err="1">
                <a:latin typeface="Arial Black" panose="020B0A04020102020204" pitchFamily="34" charset="0"/>
              </a:rPr>
              <a:t>How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to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Grow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an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Adventist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Church</a:t>
            </a:r>
            <a:r>
              <a:rPr lang="es-MX" sz="2000" b="1" dirty="0">
                <a:latin typeface="Arial Black" panose="020B0A04020102020204" pitchFamily="34" charset="0"/>
              </a:rPr>
              <a:t>, p. 50.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298B53-7B59-574A-31EF-77FB2A831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7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4DDADC-305E-7AE6-7225-2424FCB73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475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3232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FED3199-32B6-0520-302E-1ECA306BAF30}"/>
              </a:ext>
            </a:extLst>
          </p:cNvPr>
          <p:cNvSpPr txBox="1"/>
          <p:nvPr/>
        </p:nvSpPr>
        <p:spPr>
          <a:xfrm>
            <a:off x="307299" y="571303"/>
            <a:ext cx="852940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Jesús tenía simpatía por la gente: formaba vínculos. Mostrar simpatía y consuelo es un arte. Aquí hay algunas sugerencias: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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Sé auténtico. Escucha más de lo que hablas. Asegúrate de que tu lenguaje corporal refuerce tu intento de simpatizar y consolar.  </a:t>
            </a:r>
          </a:p>
          <a:p>
            <a:endParaRPr lang="es-MX" sz="2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MX" sz="2400" b="1" dirty="0">
                <a:latin typeface="Arial Black" panose="020B0A04020102020204" pitchFamily="34" charset="0"/>
              </a:rPr>
              <a:t> </a:t>
            </a:r>
            <a:r>
              <a:rPr lang="es-MX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Muestra simpatía según tu personalidad. Algunas personas dan simpatía llorando quedamente con la persona angustiada. Otras no lloran, pero muestran simpatía al hacer algo que da consuelo a los afligidos</a:t>
            </a:r>
            <a:r>
              <a:rPr lang="es-MX" sz="2400" b="1" dirty="0">
                <a:latin typeface="Arial Black" panose="020B0A04020102020204" pitchFamily="34" charset="0"/>
              </a:rPr>
              <a:t>. </a:t>
            </a:r>
          </a:p>
          <a:p>
            <a:endParaRPr lang="es-MX" sz="2400" b="1" dirty="0">
              <a:latin typeface="Arial Black" panose="020B0A04020102020204" pitchFamily="34" charset="0"/>
            </a:endParaRPr>
          </a:p>
          <a:p>
            <a:r>
              <a:rPr lang="es-MX" sz="2400" b="1" dirty="0">
                <a:latin typeface="Arial Black" panose="020B0A04020102020204" pitchFamily="34" charset="0"/>
              </a:rPr>
              <a:t>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Estar presente es, a menudo, más importante que hablar o hacer. </a:t>
            </a:r>
          </a:p>
        </p:txBody>
      </p:sp>
    </p:spTree>
    <p:extLst>
      <p:ext uri="{BB962C8B-B14F-4D97-AF65-F5344CB8AC3E}">
        <p14:creationId xmlns:p14="http://schemas.microsoft.com/office/powerpoint/2010/main" val="500672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6456DF3-C952-B241-FDA1-6571B05DC2F3}"/>
              </a:ext>
            </a:extLst>
          </p:cNvPr>
          <p:cNvSpPr txBox="1"/>
          <p:nvPr/>
        </p:nvSpPr>
        <p:spPr>
          <a:xfrm>
            <a:off x="326036" y="766732"/>
            <a:ext cx="849192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 Permite que la gente exprese su dolor a su manera. </a:t>
            </a:r>
          </a:p>
          <a:p>
            <a:endParaRPr lang="es-MX" sz="20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MX" sz="2000" b="1" dirty="0">
                <a:solidFill>
                  <a:srgbClr val="00B050"/>
                </a:solidFill>
                <a:latin typeface="Arial Black" panose="020B0A04020102020204" pitchFamily="34" charset="0"/>
              </a:rPr>
              <a:t> Conoce las etapas del proceso de duelo por el que mucha gente pasa.</a:t>
            </a:r>
          </a:p>
          <a:p>
            <a:r>
              <a:rPr lang="es-MX" sz="2000" b="1" dirty="0">
                <a:solidFill>
                  <a:srgbClr val="00B050"/>
                </a:solidFill>
                <a:latin typeface="Arial Black" panose="020B0A04020102020204" pitchFamily="34" charset="0"/>
              </a:rPr>
              <a:t>  </a:t>
            </a:r>
          </a:p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 Ten cuidado al decir: “Sé lo que sientes”. </a:t>
            </a:r>
          </a:p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Es posible que no lo sepas. </a:t>
            </a:r>
          </a:p>
          <a:p>
            <a:endParaRPr lang="es-MX" sz="2000" b="1" dirty="0">
              <a:latin typeface="Arial Black" panose="020B0A04020102020204" pitchFamily="34" charset="0"/>
            </a:endParaRPr>
          </a:p>
          <a:p>
            <a:r>
              <a:rPr lang="es-MX" sz="2000" b="1" dirty="0">
                <a:solidFill>
                  <a:srgbClr val="00B050"/>
                </a:solidFill>
                <a:latin typeface="Arial Black" panose="020B0A04020102020204" pitchFamily="34" charset="0"/>
              </a:rPr>
              <a:t> Hay lugar para buscar consejo profesional. </a:t>
            </a:r>
          </a:p>
          <a:p>
            <a:endParaRPr lang="es-MX" sz="2000" b="1" dirty="0">
              <a:latin typeface="Arial Black" panose="020B0A04020102020204" pitchFamily="34" charset="0"/>
            </a:endParaRPr>
          </a:p>
          <a:p>
            <a:r>
              <a:rPr lang="es-MX" sz="2000" b="1" dirty="0">
                <a:latin typeface="Arial Black" panose="020B0A04020102020204" pitchFamily="34" charset="0"/>
              </a:rPr>
              <a:t> 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No digas “Oraré por ti” a menos que realmente decidas hacerlo. Cuando sea posible, ora con los </a:t>
            </a:r>
          </a:p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sufrientes, acompáñalos sin prisa y comparte con ellos promesas bíblicas animadoras. </a:t>
            </a:r>
          </a:p>
          <a:p>
            <a:endParaRPr lang="es-MX" sz="2000" b="1" dirty="0">
              <a:latin typeface="Arial Black" panose="020B0A04020102020204" pitchFamily="34" charset="0"/>
            </a:endParaRPr>
          </a:p>
          <a:p>
            <a:r>
              <a:rPr lang="es-MX" sz="2000" b="1" dirty="0">
                <a:latin typeface="Arial Black" panose="020B0A04020102020204" pitchFamily="34" charset="0"/>
              </a:rPr>
              <a:t> </a:t>
            </a:r>
            <a:r>
              <a:rPr lang="es-MX" sz="2000" b="1" dirty="0">
                <a:solidFill>
                  <a:srgbClr val="00B050"/>
                </a:solidFill>
                <a:latin typeface="Arial Black" panose="020B0A04020102020204" pitchFamily="34" charset="0"/>
              </a:rPr>
              <a:t>Organiza grupos de apoyo (si es posible) en tu iglesia o en tu comunidad. </a:t>
            </a:r>
          </a:p>
        </p:txBody>
      </p:sp>
    </p:spTree>
    <p:extLst>
      <p:ext uri="{BB962C8B-B14F-4D97-AF65-F5344CB8AC3E}">
        <p14:creationId xmlns:p14="http://schemas.microsoft.com/office/powerpoint/2010/main" val="352092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B1FCA6-DA8E-699D-6BD7-B145845E3CE7}"/>
              </a:ext>
            </a:extLst>
          </p:cNvPr>
          <p:cNvSpPr txBox="1"/>
          <p:nvPr/>
        </p:nvSpPr>
        <p:spPr>
          <a:xfrm>
            <a:off x="0" y="523220"/>
            <a:ext cx="9144000" cy="677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</a:t>
            </a:r>
            <a:r>
              <a:rPr lang="es-MX" b="1" dirty="0">
                <a:latin typeface="Arial Black" panose="020B0A04020102020204" pitchFamily="34" charset="0"/>
              </a:rPr>
              <a:t>278 “¿PUEDE EL MUNDO VER A JESÚS EN MÍ?”,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#501 “MI VIDA AL SERVICIO DE DIOS”.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962EBE7-BF99-0AEC-27B6-7F17B5C16B54}"/>
              </a:ext>
            </a:extLst>
          </p:cNvPr>
          <p:cNvSpPr txBox="1"/>
          <p:nvPr/>
        </p:nvSpPr>
        <p:spPr>
          <a:xfrm>
            <a:off x="-1" y="0"/>
            <a:ext cx="914399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EFACE68-6CA7-FAE9-EEB9-FCEC1E0B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00328"/>
            <a:ext cx="9095315" cy="565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56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3EB1596-2A89-4054-B2D2-F7996DC2F844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2C0E11-929C-D79A-8BBB-F90E78A4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43999" cy="62116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A6D568F-4DB7-97CA-4649-D3545F43F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1856343" cy="1648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2E991A9-8D79-27A4-2C16-5897E09E9D8E}"/>
              </a:ext>
            </a:extLst>
          </p:cNvPr>
          <p:cNvSpPr txBox="1"/>
          <p:nvPr/>
        </p:nvSpPr>
        <p:spPr>
          <a:xfrm>
            <a:off x="4972052" y="2850118"/>
            <a:ext cx="417194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ECUADOR</a:t>
            </a:r>
          </a:p>
        </p:txBody>
      </p:sp>
    </p:spTree>
    <p:extLst>
      <p:ext uri="{BB962C8B-B14F-4D97-AF65-F5344CB8AC3E}">
        <p14:creationId xmlns:p14="http://schemas.microsoft.com/office/powerpoint/2010/main" val="1747524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E87B4C98-4ADF-2615-6D4B-45DED3E691B0}"/>
              </a:ext>
            </a:extLst>
          </p:cNvPr>
          <p:cNvSpPr txBox="1"/>
          <p:nvPr/>
        </p:nvSpPr>
        <p:spPr>
          <a:xfrm>
            <a:off x="0" y="4490272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Atendía sus necesidades: esto también formaba vínculos.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No hay dudas de que existen muchas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maneras en que tu iglesia y tú pueden cooperar con otras iglesias y organizaciones para el bien de la comunidad.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vital para tu iglesia local saber qué necesidades tiene la comunidad y, entonces, hasta donde sea posible, trabajar en armonía con otros para atenderlas.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C9CF7F7-3C2F-6516-B0F8-2464499FF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9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6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0EE0A7-DD31-021C-3ECF-7ECFB7CA22A7}"/>
              </a:ext>
            </a:extLst>
          </p:cNvPr>
          <p:cNvSpPr txBox="1"/>
          <p:nvPr/>
        </p:nvSpPr>
        <p:spPr>
          <a:xfrm>
            <a:off x="0" y="4115518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¿Qué mejor manera hay de construir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confianza entre la comunidad y aun entre otras iglesias? Cuando se establece una confianza mutua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entre tu iglesia y la comunidad a la que se dirigen,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ha puesto el fundamento para que puedan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avanzar hacia seguir a Jesús, porque “esta obra no será ni puede ser infructuosa” (MC 102). Solo Dios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sabe cuántas personas han sido ganadas, o serán ganadas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86A8646-D590-AF68-1401-0BE3CD466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41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99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2BFE13A-658B-ED1A-CC02-6B6654383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337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808D1BF-1AA3-8381-35B1-A3FA35AD33A2}"/>
              </a:ext>
            </a:extLst>
          </p:cNvPr>
          <p:cNvSpPr txBox="1"/>
          <p:nvPr/>
        </p:nvSpPr>
        <p:spPr>
          <a:xfrm>
            <a:off x="403423" y="1439056"/>
            <a:ext cx="416857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1148726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F64C041-7E95-7446-D8B7-682CF6E90BA2}"/>
              </a:ext>
            </a:extLst>
          </p:cNvPr>
          <p:cNvSpPr txBox="1"/>
          <p:nvPr/>
        </p:nvSpPr>
        <p:spPr>
          <a:xfrm>
            <a:off x="0" y="393571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combinaba estos tres primeros elementos,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ganaba la confianza de la gente.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Jesús, por medio de su trato afable, simpático, lleno de amor,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y a través de sus obras concretas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ayuda misericordiosa, no solo logró que la gente común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humilde confiara en él sino también,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través de este trato, lograba que la gente aprendiera a confiar en el amor y las buenas intenciones del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Padre celestial.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EC445A3-C786-48D6-A69F-31592141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59960"/>
            <a:ext cx="54292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49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C2A137-811E-0CFD-2C85-CC21A1105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337"/>
            <a:ext cx="9144001" cy="622433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E558893-2EEF-31CF-76A7-0CF689F9398A}"/>
              </a:ext>
            </a:extLst>
          </p:cNvPr>
          <p:cNvSpPr txBox="1"/>
          <p:nvPr/>
        </p:nvSpPr>
        <p:spPr>
          <a:xfrm>
            <a:off x="0" y="4826675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propio trato era una revelación de la forma en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Padre trata con cada uno de 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nosotros y de que Dios tiene hacia nosotros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“pensamientos de paz y no de mal, para daros el fin que esperáis” Jeremías 29:11</a:t>
            </a:r>
          </a:p>
        </p:txBody>
      </p:sp>
    </p:spTree>
    <p:extLst>
      <p:ext uri="{BB962C8B-B14F-4D97-AF65-F5344CB8AC3E}">
        <p14:creationId xmlns:p14="http://schemas.microsoft.com/office/powerpoint/2010/main" val="1211447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770A097-B6E1-2AE0-E16E-19C0F27666FC}"/>
              </a:ext>
            </a:extLst>
          </p:cNvPr>
          <p:cNvSpPr txBox="1"/>
          <p:nvPr/>
        </p:nvSpPr>
        <p:spPr>
          <a:xfrm>
            <a:off x="0" y="453628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Entonces, les pedía: “Sígueme”, para que fueran sus discípulos. Lo que vemos aquí es un modelo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integral del evangelio. Esta forma de ministrar nos guiará en la proclamación del evangelio más plenamente.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no separó los aspectos sociales de dar la invitación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seguirlo, y tampoco debemos hacerlo nosotros. Todos estos aspectos operando juntos darán “verdadero éxito”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175D42-7646-8CBA-227F-3BB6A1878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96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F6737C5-8639-CBB1-9611-6C2758014C6E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534981-2F3C-FD53-326E-4DBD0B8C7C07}"/>
              </a:ext>
            </a:extLst>
          </p:cNvPr>
          <p:cNvSpPr txBox="1"/>
          <p:nvPr/>
        </p:nvSpPr>
        <p:spPr>
          <a:xfrm>
            <a:off x="1" y="4138962"/>
            <a:ext cx="91439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El método de Cristo no siempre es fácil. Hoy día, la gente tiene menos contacto; se suben a sus vehículos y se desvinculan del resto de la gente. Los que viven en las ciudades se encierran en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apartamentos y rara vez conocen o ven a sus vecinos.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 Las extensas jornadas laborales dejan escaso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tiempo para socializar. El método de Cristo, sin embargo, no es un evento para el cual necesitamos hallar tiempo; es la manera en que tenemos que orientar toda nuestra vida. Significa tomar lo que ya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estamos haciendo, y reformularlo con un propósito.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792701-AB59-8965-5FB5-EB26B970D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6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80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813989B-171D-4962-9332-348AA293035F}"/>
              </a:ext>
            </a:extLst>
          </p:cNvPr>
          <p:cNvSpPr txBox="1"/>
          <p:nvPr/>
        </p:nvSpPr>
        <p:spPr>
          <a:xfrm>
            <a:off x="0" y="4407507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Elena White nos recuerda que el método de Cristo es el único que producirá «verdadero éxito».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Dice ella que «si se dedicara menos tiempo a sermonear y más al servicio personal, se conseguirían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mayores resultados […]. Acompañada de los poderes de persuasión, la oración y el amor de Dios,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 obra no será ni puede ser infructuosa».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CD29118-F461-5ACB-0998-3DD33ED2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89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4CEC35F-5122-39CE-3917-61D65114D0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ECB38C-2A1F-AA52-C58F-0D90D86C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1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FB03C0-6511-9F70-688A-FF5D301D8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20617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C4A4363-DA0A-7AD6-687E-81B04549836A}"/>
              </a:ext>
            </a:extLst>
          </p:cNvPr>
          <p:cNvSpPr txBox="1"/>
          <p:nvPr/>
        </p:nvSpPr>
        <p:spPr>
          <a:xfrm>
            <a:off x="0" y="5936105"/>
            <a:ext cx="9220617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2134219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A38782-D38F-4A0E-EFA7-2D96DA761404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035116-F1C6-8524-3F08-8B7A11E1B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4931764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D11BC79-11F0-9CC0-D373-B020A0C1DA18}"/>
              </a:ext>
            </a:extLst>
          </p:cNvPr>
          <p:cNvSpPr txBox="1"/>
          <p:nvPr/>
        </p:nvSpPr>
        <p:spPr>
          <a:xfrm>
            <a:off x="4931764" y="646330"/>
            <a:ext cx="4212236" cy="28007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GIGANTES DE LA FE:</a:t>
            </a:r>
          </a:p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JOSUÉ Y CALEB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A8C9E9-3EB5-6233-F2C4-F0D409C98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764" y="3447097"/>
            <a:ext cx="4212236" cy="34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67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59FDCA1-E70E-BD54-036F-E5B3A19D3170}"/>
              </a:ext>
            </a:extLst>
          </p:cNvPr>
          <p:cNvSpPr txBox="1"/>
          <p:nvPr/>
        </p:nvSpPr>
        <p:spPr>
          <a:xfrm>
            <a:off x="0" y="8133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EA68B29-9271-029B-D018-79704FE55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353"/>
            <a:ext cx="9144000" cy="64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88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5ADE4E-CA62-A0C1-5781-F6EE2682D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7466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8155DB0-102B-5CA2-F40D-E3A1F2B6E6ED}"/>
              </a:ext>
            </a:extLst>
          </p:cNvPr>
          <p:cNvSpPr txBox="1"/>
          <p:nvPr/>
        </p:nvSpPr>
        <p:spPr>
          <a:xfrm>
            <a:off x="1085778" y="1466850"/>
            <a:ext cx="312079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>
                <a:solidFill>
                  <a:srgbClr val="FFFF00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>
                <a:solidFill>
                  <a:srgbClr val="FFFF00"/>
                </a:solidFill>
                <a:latin typeface="Arial Black" panose="020B0A04020102020204" pitchFamily="34" charset="0"/>
              </a:rPr>
              <a:t>FINAL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97272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168D316-7A29-A745-7022-1DD0F9522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9BD253C-DD61-AE2D-2D0B-977532721749}"/>
              </a:ext>
            </a:extLst>
          </p:cNvPr>
          <p:cNvSpPr txBox="1"/>
          <p:nvPr/>
        </p:nvSpPr>
        <p:spPr>
          <a:xfrm>
            <a:off x="0" y="6553200"/>
            <a:ext cx="9144000" cy="66675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08193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DD9E91B-FE94-3DD7-8AB2-ABD81E8E7505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5FFF57-362D-F616-48BC-1558C11A6866}"/>
              </a:ext>
            </a:extLst>
          </p:cNvPr>
          <p:cNvSpPr txBox="1"/>
          <p:nvPr/>
        </p:nvSpPr>
        <p:spPr>
          <a:xfrm>
            <a:off x="0" y="523219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Oremos en esta mañana para usar todos los métodos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posibles en favor de las necesidades de aquellos que nos rodean.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8973E6-D994-A5AA-CB19-74E27DD47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1"/>
            <a:ext cx="9144000" cy="535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4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ACA72-6065-5486-F4CD-4712561CC366}"/>
              </a:ext>
            </a:extLst>
          </p:cNvPr>
          <p:cNvSpPr txBox="1"/>
          <p:nvPr/>
        </p:nvSpPr>
        <p:spPr>
          <a:xfrm>
            <a:off x="0" y="5055673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Lucas 4:18 El Espíritu del Señor está sobre mí, por cuanto me ha ungido para dar buenas nuevas a los pobres; me ha enviado a sanar a los quebrantados de corazón;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pregonar libertad a los cautivos,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vista a los ciegos; a poner en libertad a los oprimidos.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97C38F-83FB-A2BD-2683-BCBABE626034}"/>
              </a:ext>
            </a:extLst>
          </p:cNvPr>
          <p:cNvSpPr txBox="1"/>
          <p:nvPr/>
        </p:nvSpPr>
        <p:spPr>
          <a:xfrm>
            <a:off x="-1" y="0"/>
            <a:ext cx="914399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3339C71-57D1-2654-F125-13E9595A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45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6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26E91D-A365-F16E-532D-63D9875B9B0A}"/>
              </a:ext>
            </a:extLst>
          </p:cNvPr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Recordar a la iglesia que nuestra misión es urgente ante un mundo que está lleno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sufrimiento donde Dios nos está llamando a seguir sus pasos en favor de sus hijos dolientes.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262152-59E0-71A9-3FE6-3D4A0093C6F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3995A3B-114C-D0F3-FD54-C11949C52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917"/>
            <a:ext cx="9144000" cy="48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30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CBED132-3D3C-9FEB-4F18-913E03A6DE90}"/>
              </a:ext>
            </a:extLst>
          </p:cNvPr>
          <p:cNvSpPr txBox="1"/>
          <p:nvPr/>
        </p:nvSpPr>
        <p:spPr>
          <a:xfrm>
            <a:off x="0" y="481407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lugar donde vivimos, sea en la ciudad o en el campo, tenemos que usar los talentos confiados por Dios, no han de ser escondidos debajo de un almud o debajo de una cama.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 dijo: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“Vosotros sois la luz del mundo”. Mateo 5:14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30D9D3F-635C-1342-4AB0-C081FAAEE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7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7A9E49A-2EF6-7932-5116-E8D29D24463B}"/>
              </a:ext>
            </a:extLst>
          </p:cNvPr>
          <p:cNvSpPr txBox="1"/>
          <p:nvPr/>
        </p:nvSpPr>
        <p:spPr>
          <a:xfrm>
            <a:off x="0" y="4445302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veáis algunas familias que viven en tugurios,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con alimento y vestidos insuficientes, sin herramientas,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libros u otros indicios de refinamiento en sus hogares,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¿os interesaréis en ellos y os esforzaréis para enseñarles cómo emplear sus energías de la mejor manera, para que puedan prosperar y para que su obra pueda adelantar?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Testimonies </a:t>
            </a:r>
            <a:r>
              <a:rPr lang="es-MX" sz="2000" b="1" dirty="0" err="1">
                <a:latin typeface="Arial Black" panose="020B0A04020102020204" pitchFamily="34" charset="0"/>
              </a:rPr>
              <a:t>for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the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Church</a:t>
            </a:r>
            <a:r>
              <a:rPr lang="es-MX" sz="2000" b="1" dirty="0">
                <a:latin typeface="Arial Black" panose="020B0A04020102020204" pitchFamily="34" charset="0"/>
              </a:rPr>
              <a:t> 6:188, 189.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8064C4A-5602-D368-71AA-2812FE61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82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24D33C-8A8F-3C81-080F-5A71767C2B1A}"/>
              </a:ext>
            </a:extLst>
          </p:cNvPr>
          <p:cNvSpPr txBox="1"/>
          <p:nvPr/>
        </p:nvSpPr>
        <p:spPr>
          <a:xfrm>
            <a:off x="0" y="395070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mejor forma de hacer algo en favor de los demás, que no puede fallar es usando el método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Cristo, por eso es necesario recordar dicha gema: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Solo el método de Cristo será el que dará éxito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llegar a la gente. El Salvador trataba con los hombres como quien deseaba hacerles bien. Les mostraba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simpatía, atendía a sus necesidades y se ganaba su confianza. Entonces les decía: “Seguidme.”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Elena G. White, Ministerio de Curación, 102.3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116DD0-18E4-AC63-9B86-F5B66AAEB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39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428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637</TotalTime>
  <Words>1506</Words>
  <Application>Microsoft Office PowerPoint</Application>
  <PresentationFormat>Presentación en pantalla (4:3)</PresentationFormat>
  <Paragraphs>125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17</cp:revision>
  <dcterms:created xsi:type="dcterms:W3CDTF">2025-11-17T19:28:40Z</dcterms:created>
  <dcterms:modified xsi:type="dcterms:W3CDTF">2025-11-19T19:36:36Z</dcterms:modified>
</cp:coreProperties>
</file>