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7" r:id="rId5"/>
    <p:sldId id="268" r:id="rId6"/>
    <p:sldId id="257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2" r:id="rId27"/>
    <p:sldId id="283" r:id="rId28"/>
    <p:sldId id="281" r:id="rId29"/>
    <p:sldId id="284" r:id="rId30"/>
    <p:sldId id="285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CC66FF"/>
    <a:srgbClr val="CC99FF"/>
    <a:srgbClr val="99FF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1518-97C8-49FC-B660-B9EC7A47AAA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D44D-785E-4809-97D7-A209B5BD28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872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1518-97C8-49FC-B660-B9EC7A47AAA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D44D-785E-4809-97D7-A209B5BD28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993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1518-97C8-49FC-B660-B9EC7A47AAA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D44D-785E-4809-97D7-A209B5BD28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559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1518-97C8-49FC-B660-B9EC7A47AAA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D44D-785E-4809-97D7-A209B5BD28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97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1518-97C8-49FC-B660-B9EC7A47AAA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D44D-785E-4809-97D7-A209B5BD28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1545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1518-97C8-49FC-B660-B9EC7A47AAA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D44D-785E-4809-97D7-A209B5BD28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879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1518-97C8-49FC-B660-B9EC7A47AAA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D44D-785E-4809-97D7-A209B5BD28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2042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1518-97C8-49FC-B660-B9EC7A47AAA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D44D-785E-4809-97D7-A209B5BD28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3954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1518-97C8-49FC-B660-B9EC7A47AAA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D44D-785E-4809-97D7-A209B5BD28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808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1518-97C8-49FC-B660-B9EC7A47AAA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D44D-785E-4809-97D7-A209B5BD28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201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1518-97C8-49FC-B660-B9EC7A47AAA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D44D-785E-4809-97D7-A209B5BD28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264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B1518-97C8-49FC-B660-B9EC7A47AAAE}" type="datetimeFigureOut">
              <a:rPr lang="es-MX" smtClean="0"/>
              <a:t>04/12/2025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AD44D-785E-4809-97D7-A209B5BD28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404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076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“TUVE HAMBRE, TUVE SED, FUI FORASTERO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ME AYUDASTE”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4" y="5758996"/>
            <a:ext cx="1041143" cy="92661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48179" y="5758996"/>
            <a:ext cx="8595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 SABÁTICA 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841760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IGLESIA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1870"/>
            <a:ext cx="9144000" cy="438179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353878" y="3803374"/>
            <a:ext cx="3790122" cy="609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5510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7403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¿Cuántos extraños se han sentado en las bancas de la iglesia últimamente? ¿A cuántos de ellos les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hemos preguntado su nombre y orado por ellos?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¿De cuántos hermanos sabemos que pasan por alguna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dificultad y nos hemos acercado a ellos para brindarles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nuestro apoyo?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17233" cy="474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5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1105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Hoy en día andamos corriendo en la iglesia, realizando todo muy rápido, contando los minutos para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retirarnos nuevamente a casa. Y a veces al voltear a un lado,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no nos damos cuenta que hay corazones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tristes, que necesitan palabras de ánimo de nuestra parte,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un abrazo de parte de Dios dado con nuestros brazos.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7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539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Por eso, en esta ocasión al dar la bienvenida, los invito a que nos coloquemos en pie y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saludemos a todos los que podamos con un abrazo, deseándoles una cordial bienvenida a la casa de 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81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3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1114"/>
            <a:ext cx="9144000" cy="461665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#496 “SUS MANOS SOMOS”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779"/>
            <a:ext cx="9144000" cy="586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9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84773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MUJER ASOMBRADA Y EL PUEBLO CREYENTE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3" y="1046437"/>
            <a:ext cx="9088125" cy="534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7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7224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“Porque tuve hambre y ustedes me dieron de comer;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tuve sed y me dieron de beber” (Mateo 25:35).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Cuando terminamos de comer como familia en casa, en la olla llega a quedar comida para servir un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plato más y preguntamos, ¿quién desea un poco?, así lo mismo con la bebida, puede ser que podamos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llenar uno o dos vasos más de agua con lo que haya quedado en la jarra. Podemos pensar entonces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Dios provee suficiente para compartir con alguien más.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104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invitación es unirnos para preparar y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compartir alimentos, llevemos a hospitales,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a las calles de la ciudad, a las comunidades afectadas por alguna crisis, etc. y alimentemos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los hermanos más pequeños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1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80099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“…fui forastero y me dieron alojamiento” (ver.35).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Hoy en día para todos es muy difícil dar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alojamiento a alguien sin conocerlo, cuando en la iglesia se pregunta quién puede dar hospedaje,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pero recordad; la hospitalidad es característica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hijos del Rey.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6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895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Como dice en Hebreos 13:2 NVI: “No se olviden de practicar la hospitalidad, pues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gracias a ella algunos, sin saberlo, hospedaron ángeles” Cantemos todos juntos el himno #498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“Puedes demostrar con tus manos”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1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1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4773"/>
            <a:ext cx="9144000" cy="627322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772"/>
            <a:ext cx="2006048" cy="200604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43062" y="2822712"/>
            <a:ext cx="4081668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CHILE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05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2557"/>
            <a:ext cx="91440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#494 “Cerca un alma agobiada está”,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#503 “Oh Dios, que deseas la vida”, #497 “Manos”.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-1" y="0"/>
            <a:ext cx="914400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SERVICIO DE CANTO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446"/>
            <a:ext cx="9144000" cy="56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7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27707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“Necesité ropa y me vistieron” (ver.36). Más de alguna ocasión nuestro ropero o closet se llena de prendas de ropa que ya no estamos ocupando y están en buen estado. En esas ocasiones podemos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otorgarlas a las personas que Dios nos ponga en nuestro corazón.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Lo mismo sucede con otros parientes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y amigos nuestros, podemos sugerirles que las donen y llevarlas al departamento de </a:t>
            </a:r>
            <a:r>
              <a:rPr lang="es-MX" b="1" dirty="0" err="1" smtClean="0">
                <a:latin typeface="Arial Black" panose="020B0A04020102020204" pitchFamily="34" charset="0"/>
              </a:rPr>
              <a:t>Dorcas</a:t>
            </a:r>
            <a:r>
              <a:rPr lang="es-MX" b="1" dirty="0" smtClean="0">
                <a:latin typeface="Arial Black" panose="020B0A04020102020204" pitchFamily="34" charset="0"/>
              </a:rPr>
              <a:t> de la iglesia u otorgarlas para alguna actividad misionera y estas prendas sean de gran bendición para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familias... 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22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7564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“…estuve enfermo y me atendieron” (ver.36). De los muchos ejemplos que podemos seguir de Jesús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atender, ayudar, regalar un medicamento a alguien que está enfermo. Ir a su casa a orar por ella o él, cantar himnos en su hogar siempre aliviara la enfermedad, por esa razón, registraremos todas esas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acciones buenas hechas en la semana, es momento de pasar al Informe Secretarial.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1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2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3422" y="1723869"/>
            <a:ext cx="4168577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72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236765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2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10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4737003" cy="621236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37003" y="645638"/>
            <a:ext cx="4397498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EL VERDADERO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JOSUÉ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003" y="2953962"/>
            <a:ext cx="4397498" cy="393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3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15679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“…estuve en la cárcel y me visitaron” (ver.36).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Así como olvidamos en algunas ocasiones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aprendernos el versículo de memoria, muchas veces también olvidamos a este grupo, reconocemos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no es común que recurramos a visitar estos lugares,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pero si Dios dejo la enseñanza en ir, vayamos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su nombre, pues es el mismo Rey que está interesado en redimirlos a pesar de lo que hicieron.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398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6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3572445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“Más bienaventurado es dar que recibir”, es una poderosa afirmación, registrada en el libro de los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Hechos 20:35, que trasciende el tiempo y los pensamientos humanos. Pronunciada por el apóstol,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esta frase encapsula la esencia de la generosidad y la importancia de dar sin esperar nada a cambio de las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personas que estamos apoyando y socorriendo. Y aunque nada de esto sea retribuido aquí en la tierra,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sabemos que la recompensa viene del cielo.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33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91865" y="302359"/>
            <a:ext cx="365213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ayudar y servir con amor son las cualidades de los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ciudadanos de la patria celestial, pues lo dice en Mateo 25:34 “Entonces dirá el Rey a los que estén 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su derecha: ´Vengan ustedes, a quienes mi Padre ha bendecido; reciban su herencia, el reino preparado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para ustedes desde la creación del mundo´”. Que nuestro deseo en esta hora sea, que tanto los que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brindamos y recibamos apoyo, estemos juntos en la patria celestial.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91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0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“El Rey les responderá: ´Les aseguro que todo lo que hicieron por uno de mis hermanos, aún por el más pequeño, lo hicieron por mí´” (ver. 40). Hoy en día tenemos que reconocer, que el amigo que se sienta en la última banca de la iglesia, llega como invitado de Jesús. Así como lo hizo el buen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samaritano con el viajero, cuando le dijo al mesonero: “…cuídamelo; y todo lo que gastes de más, yo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te lo pagaré cuando regrese” Lucas 10:35. Con júbilo entonemos el Himno #500 “Haz me tu siervo”.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332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5322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91872" y="2146853"/>
            <a:ext cx="31207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FINAL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6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17495" cy="695739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738191"/>
            <a:ext cx="9144000" cy="646331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384522"/>
            <a:ext cx="9144000" cy="663906"/>
          </a:xfrm>
          <a:prstGeom prst="rect">
            <a:avLst/>
          </a:prstGeom>
          <a:solidFill>
            <a:srgbClr val="9900CC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2534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389613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>
                <a:solidFill>
                  <a:schemeClr val="bg1"/>
                </a:solidFill>
                <a:latin typeface="Broadway" panose="04040905080B02020502" pitchFamily="82" charset="0"/>
              </a:rPr>
              <a:t>Feliz Sábado</a:t>
            </a:r>
            <a:endParaRPr lang="es-MX" sz="6600" b="1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3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364404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3398065"/>
            <a:ext cx="9144000" cy="32932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latin typeface="Arial Black" panose="020B0A04020102020204" pitchFamily="34" charset="0"/>
              </a:rPr>
              <a:t>Mateo 25: 34 - 40 NVI “Entonces dirá el Rey a los que estén a su derecha: Vengan ustedes, a quienes mi Padre ha bendecido; reciban su herencia, el reino preparado para ustedes desde la creación del </a:t>
            </a:r>
          </a:p>
          <a:p>
            <a:pPr algn="ctr"/>
            <a:r>
              <a:rPr lang="es-MX" sz="1600" b="1" dirty="0" smtClean="0">
                <a:latin typeface="Arial Black" panose="020B0A04020102020204" pitchFamily="34" charset="0"/>
              </a:rPr>
              <a:t>mundo. Porque tuve hambre y ustedes me dieron de comer; tuve sed y me dieron de beber; fui forastero y me dieron alojamiento; necesité ropa y me vistieron; estuve enfermo y me atendieron; </a:t>
            </a:r>
          </a:p>
          <a:p>
            <a:pPr algn="ctr"/>
            <a:r>
              <a:rPr lang="es-MX" sz="1600" b="1" dirty="0" smtClean="0">
                <a:latin typeface="Arial Black" panose="020B0A04020102020204" pitchFamily="34" charset="0"/>
              </a:rPr>
              <a:t>estuve en la cárcel y me visitaron. Y le contestarán los justos: Señor, </a:t>
            </a:r>
          </a:p>
          <a:p>
            <a:pPr algn="ctr"/>
            <a:r>
              <a:rPr lang="es-MX" sz="1600" b="1" dirty="0" smtClean="0">
                <a:latin typeface="Arial Black" panose="020B0A04020102020204" pitchFamily="34" charset="0"/>
              </a:rPr>
              <a:t>¿cuándo te vimos hambriento y te alimentamos o sediento y te dimos de beber? ¿Cuándo te vimos como forastero y te dimos </a:t>
            </a:r>
          </a:p>
          <a:p>
            <a:pPr algn="ctr"/>
            <a:r>
              <a:rPr lang="es-MX" sz="1600" b="1" dirty="0" smtClean="0">
                <a:latin typeface="Arial Black" panose="020B0A04020102020204" pitchFamily="34" charset="0"/>
              </a:rPr>
              <a:t>alojamiento o necesitado de ropa y te vestimos? ¿Cuándo te vimos enfermo </a:t>
            </a:r>
          </a:p>
          <a:p>
            <a:pPr algn="ctr"/>
            <a:r>
              <a:rPr lang="es-MX" sz="1600" b="1" dirty="0" smtClean="0">
                <a:latin typeface="Arial Black" panose="020B0A04020102020204" pitchFamily="34" charset="0"/>
              </a:rPr>
              <a:t>o en la cárcel y te visitamos? El Rey les responderá: Les aseguro que todo lo que hicieron por uno de mis hermanos, </a:t>
            </a:r>
          </a:p>
          <a:p>
            <a:pPr algn="ctr"/>
            <a:r>
              <a:rPr lang="es-MX" sz="1600" b="1" dirty="0" smtClean="0">
                <a:latin typeface="Arial Black" panose="020B0A04020102020204" pitchFamily="34" charset="0"/>
              </a:rPr>
              <a:t>aun por el más pequeño, lo hicieron por mí”. </a:t>
            </a:r>
            <a:endParaRPr lang="es-MX" sz="1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5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45157" y="734926"/>
            <a:ext cx="399884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latin typeface="Arial Black" panose="020B0A04020102020204" pitchFamily="34" charset="0"/>
              </a:rPr>
              <a:t>Uno de los mayores temores en ayudar a alguien, es que pensamos que no tendremos con que ayudar, </a:t>
            </a:r>
          </a:p>
          <a:p>
            <a:pPr algn="ctr"/>
            <a:r>
              <a:rPr lang="es-MX" sz="1600" b="1" dirty="0" smtClean="0">
                <a:latin typeface="Arial Black" panose="020B0A04020102020204" pitchFamily="34" charset="0"/>
              </a:rPr>
              <a:t>y tal vez es verdad, también tenemos carencias, y con ello nos cegamos, no sabemos cómo ayudar. </a:t>
            </a:r>
          </a:p>
          <a:p>
            <a:pPr algn="ctr"/>
            <a:r>
              <a:rPr lang="es-MX" sz="1600" b="1" dirty="0" smtClean="0">
                <a:latin typeface="Arial Black" panose="020B0A04020102020204" pitchFamily="34" charset="0"/>
              </a:rPr>
              <a:t>Puede ser que hayamos ayudado a alguien tiempo atrás,</a:t>
            </a:r>
          </a:p>
          <a:p>
            <a:pPr algn="ctr"/>
            <a:r>
              <a:rPr lang="es-MX" sz="1600" b="1" dirty="0" smtClean="0">
                <a:latin typeface="Arial Black" panose="020B0A04020102020204" pitchFamily="34" charset="0"/>
              </a:rPr>
              <a:t> y observamos que solo esta persona pide y </a:t>
            </a:r>
          </a:p>
          <a:p>
            <a:pPr algn="ctr"/>
            <a:r>
              <a:rPr lang="es-MX" sz="1600" b="1" dirty="0" smtClean="0">
                <a:latin typeface="Arial Black" panose="020B0A04020102020204" pitchFamily="34" charset="0"/>
              </a:rPr>
              <a:t>pide, y no vemos que tenga la intención de solucionar su asunto, y por consecuencia hemos cerrado </a:t>
            </a:r>
          </a:p>
          <a:p>
            <a:pPr algn="ctr"/>
            <a:r>
              <a:rPr lang="es-MX" sz="1600" b="1" dirty="0" smtClean="0">
                <a:latin typeface="Arial Black" panose="020B0A04020102020204" pitchFamily="34" charset="0"/>
              </a:rPr>
              <a:t>las puertas de nuestro corazón, para ya no ayudar a otros.</a:t>
            </a:r>
          </a:p>
          <a:p>
            <a:pPr algn="ctr"/>
            <a:r>
              <a:rPr lang="es-MX" sz="1600" b="1" dirty="0" smtClean="0">
                <a:latin typeface="Arial Black" panose="020B0A04020102020204" pitchFamily="34" charset="0"/>
              </a:rPr>
              <a:t> Pero es ahí donde podemos ir de rodillas, </a:t>
            </a:r>
          </a:p>
          <a:p>
            <a:pPr algn="ctr"/>
            <a:r>
              <a:rPr lang="es-MX" sz="1600" b="1" dirty="0" smtClean="0">
                <a:latin typeface="Arial Black" panose="020B0A04020102020204" pitchFamily="34" charset="0"/>
              </a:rPr>
              <a:t>pedirle a Dios que nos de sabiduría para actuar ante tales situaciones. Postrados de rodillas hagamos una oración. </a:t>
            </a:r>
            <a:endParaRPr lang="es-MX" sz="16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ORACIÓN DE RODILLAS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5145157" cy="63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cada amigo (visita) y miembro que transita por alguna necesidad, encuentre refugio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la iglesia, así como lo hizo Jesús con muchas personas.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084"/>
            <a:ext cx="9144000" cy="48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8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392944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098957"/>
            <a:ext cx="9144000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cierta ocasión, estando en el culto divino un sábado por la mañana, un niño pregunto a su padre: -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“¿Quién es el extraño que se sienta en la última banca de la iglesia?” -. Su padre le contesto: -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“debe de ser la misma persona que llego el sábado pasado” -. Pregunto el hijo - “¿A que vendrá a la iglesia?” -. La respuesta del padre al ver el semblante de la persona fue: -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</a:t>
            </a:r>
            <a:r>
              <a:rPr lang="es-MX" sz="2000" b="1" dirty="0">
                <a:latin typeface="Arial Black" panose="020B0A04020102020204" pitchFamily="34" charset="0"/>
              </a:rPr>
              <a:t>quizás tenga una necesidad</a:t>
            </a:r>
          </a:p>
        </p:txBody>
      </p:sp>
    </p:spTree>
    <p:extLst>
      <p:ext uri="{BB962C8B-B14F-4D97-AF65-F5344CB8AC3E}">
        <p14:creationId xmlns:p14="http://schemas.microsoft.com/office/powerpoint/2010/main" val="19734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niño le recordó a su padre: - “¿Tiene necesidad como una vez nosotros la tuvimos y la familia del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hermano Tomás nos ayudó?” -. El padre contesto a su hijo: -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“es muy probable que sí” -.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El niño mirando al extraño que estaba sentado en la última banca contestó: - “¿Seremos ahora nosotros los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hermanos que le ayudemos a él?”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67386" cy="46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0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7306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este programa, reflexionaremos en las ocasiones que hemos tenido para socorrer o ayudar a los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amigos, visitas, hermanos de nuestra iglesia y hermanos más pequeños. ¿Qué es lo que dice nuestro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Rey que hacemos cuándo socorremos a uno de ellos?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7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376</TotalTime>
  <Words>1557</Words>
  <Application>Microsoft Office PowerPoint</Application>
  <PresentationFormat>Presentación en pantalla (4:3)</PresentationFormat>
  <Paragraphs>118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Broadway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23</cp:revision>
  <dcterms:created xsi:type="dcterms:W3CDTF">2025-12-03T02:38:51Z</dcterms:created>
  <dcterms:modified xsi:type="dcterms:W3CDTF">2025-12-04T22:52:30Z</dcterms:modified>
</cp:coreProperties>
</file>