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57" r:id="rId3"/>
    <p:sldId id="258" r:id="rId4"/>
    <p:sldId id="278" r:id="rId5"/>
    <p:sldId id="259" r:id="rId6"/>
    <p:sldId id="260" r:id="rId7"/>
    <p:sldId id="261" r:id="rId8"/>
    <p:sldId id="262" r:id="rId9"/>
    <p:sldId id="266" r:id="rId10"/>
    <p:sldId id="267" r:id="rId11"/>
    <p:sldId id="268" r:id="rId12"/>
    <p:sldId id="273" r:id="rId13"/>
    <p:sldId id="270" r:id="rId14"/>
    <p:sldId id="263" r:id="rId15"/>
    <p:sldId id="269" r:id="rId16"/>
    <p:sldId id="275" r:id="rId17"/>
    <p:sldId id="264" r:id="rId18"/>
    <p:sldId id="265" r:id="rId19"/>
    <p:sldId id="271" r:id="rId20"/>
    <p:sldId id="276" r:id="rId21"/>
    <p:sldId id="272" r:id="rId22"/>
    <p:sldId id="274"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85" autoAdjust="0"/>
    <p:restoredTop sz="94660"/>
  </p:normalViewPr>
  <p:slideViewPr>
    <p:cSldViewPr snapToGrid="0">
      <p:cViewPr>
        <p:scale>
          <a:sx n="50" d="100"/>
          <a:sy n="50" d="100"/>
        </p:scale>
        <p:origin x="1896" y="27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13692D-B958-49B9-ACD8-EE12F1ACE77D}" type="datetimeFigureOut">
              <a:rPr lang="es-MX" smtClean="0"/>
              <a:t>25/12/2025</a:t>
            </a:fld>
            <a:endParaRPr lang="es-MX"/>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44DAD6-816C-4F13-AACB-7C0D95E4DB7F}" type="slidenum">
              <a:rPr lang="es-MX" smtClean="0"/>
              <a:t>‹Nº›</a:t>
            </a:fld>
            <a:endParaRPr lang="es-MX"/>
          </a:p>
        </p:txBody>
      </p:sp>
    </p:spTree>
    <p:extLst>
      <p:ext uri="{BB962C8B-B14F-4D97-AF65-F5344CB8AC3E}">
        <p14:creationId xmlns:p14="http://schemas.microsoft.com/office/powerpoint/2010/main" val="3060346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B344DAD6-816C-4F13-AACB-7C0D95E4DB7F}" type="slidenum">
              <a:rPr lang="es-MX" smtClean="0"/>
              <a:t>9</a:t>
            </a:fld>
            <a:endParaRPr lang="es-MX"/>
          </a:p>
        </p:txBody>
      </p:sp>
    </p:spTree>
    <p:extLst>
      <p:ext uri="{BB962C8B-B14F-4D97-AF65-F5344CB8AC3E}">
        <p14:creationId xmlns:p14="http://schemas.microsoft.com/office/powerpoint/2010/main" val="1979962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B344DAD6-816C-4F13-AACB-7C0D95E4DB7F}" type="slidenum">
              <a:rPr lang="es-MX" smtClean="0"/>
              <a:t>10</a:t>
            </a:fld>
            <a:endParaRPr lang="es-MX"/>
          </a:p>
        </p:txBody>
      </p:sp>
    </p:spTree>
    <p:extLst>
      <p:ext uri="{BB962C8B-B14F-4D97-AF65-F5344CB8AC3E}">
        <p14:creationId xmlns:p14="http://schemas.microsoft.com/office/powerpoint/2010/main" val="577711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2F6028FA-7504-4BD0-8E5A-7639E24D3FF0}" type="datetimeFigureOut">
              <a:rPr lang="es-MX" smtClean="0"/>
              <a:t>25/12/2025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255E1EC-C145-441E-B1B7-09641CC2B6A9}" type="slidenum">
              <a:rPr lang="es-MX" smtClean="0"/>
              <a:t>‹Nº›</a:t>
            </a:fld>
            <a:endParaRPr lang="es-MX"/>
          </a:p>
        </p:txBody>
      </p:sp>
    </p:spTree>
    <p:extLst>
      <p:ext uri="{BB962C8B-B14F-4D97-AF65-F5344CB8AC3E}">
        <p14:creationId xmlns:p14="http://schemas.microsoft.com/office/powerpoint/2010/main" val="3962542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F6028FA-7504-4BD0-8E5A-7639E24D3FF0}" type="datetimeFigureOut">
              <a:rPr lang="es-MX" smtClean="0"/>
              <a:t>25/12/2025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255E1EC-C145-441E-B1B7-09641CC2B6A9}" type="slidenum">
              <a:rPr lang="es-MX" smtClean="0"/>
              <a:t>‹Nº›</a:t>
            </a:fld>
            <a:endParaRPr lang="es-MX"/>
          </a:p>
        </p:txBody>
      </p:sp>
    </p:spTree>
    <p:extLst>
      <p:ext uri="{BB962C8B-B14F-4D97-AF65-F5344CB8AC3E}">
        <p14:creationId xmlns:p14="http://schemas.microsoft.com/office/powerpoint/2010/main" val="1537063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F6028FA-7504-4BD0-8E5A-7639E24D3FF0}" type="datetimeFigureOut">
              <a:rPr lang="es-MX" smtClean="0"/>
              <a:t>25/12/2025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255E1EC-C145-441E-B1B7-09641CC2B6A9}" type="slidenum">
              <a:rPr lang="es-MX" smtClean="0"/>
              <a:t>‹Nº›</a:t>
            </a:fld>
            <a:endParaRPr lang="es-MX"/>
          </a:p>
        </p:txBody>
      </p:sp>
    </p:spTree>
    <p:extLst>
      <p:ext uri="{BB962C8B-B14F-4D97-AF65-F5344CB8AC3E}">
        <p14:creationId xmlns:p14="http://schemas.microsoft.com/office/powerpoint/2010/main" val="2487013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F6028FA-7504-4BD0-8E5A-7639E24D3FF0}" type="datetimeFigureOut">
              <a:rPr lang="es-MX" smtClean="0"/>
              <a:t>25/12/2025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255E1EC-C145-441E-B1B7-09641CC2B6A9}" type="slidenum">
              <a:rPr lang="es-MX" smtClean="0"/>
              <a:t>‹Nº›</a:t>
            </a:fld>
            <a:endParaRPr lang="es-MX"/>
          </a:p>
        </p:txBody>
      </p:sp>
    </p:spTree>
    <p:extLst>
      <p:ext uri="{BB962C8B-B14F-4D97-AF65-F5344CB8AC3E}">
        <p14:creationId xmlns:p14="http://schemas.microsoft.com/office/powerpoint/2010/main" val="1611362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2F6028FA-7504-4BD0-8E5A-7639E24D3FF0}" type="datetimeFigureOut">
              <a:rPr lang="es-MX" smtClean="0"/>
              <a:t>25/12/2025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255E1EC-C145-441E-B1B7-09641CC2B6A9}" type="slidenum">
              <a:rPr lang="es-MX" smtClean="0"/>
              <a:t>‹Nº›</a:t>
            </a:fld>
            <a:endParaRPr lang="es-MX"/>
          </a:p>
        </p:txBody>
      </p:sp>
    </p:spTree>
    <p:extLst>
      <p:ext uri="{BB962C8B-B14F-4D97-AF65-F5344CB8AC3E}">
        <p14:creationId xmlns:p14="http://schemas.microsoft.com/office/powerpoint/2010/main" val="970277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2F6028FA-7504-4BD0-8E5A-7639E24D3FF0}" type="datetimeFigureOut">
              <a:rPr lang="es-MX" smtClean="0"/>
              <a:t>25/12/2025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255E1EC-C145-441E-B1B7-09641CC2B6A9}" type="slidenum">
              <a:rPr lang="es-MX" smtClean="0"/>
              <a:t>‹Nº›</a:t>
            </a:fld>
            <a:endParaRPr lang="es-MX"/>
          </a:p>
        </p:txBody>
      </p:sp>
    </p:spTree>
    <p:extLst>
      <p:ext uri="{BB962C8B-B14F-4D97-AF65-F5344CB8AC3E}">
        <p14:creationId xmlns:p14="http://schemas.microsoft.com/office/powerpoint/2010/main" val="3313220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2F6028FA-7504-4BD0-8E5A-7639E24D3FF0}" type="datetimeFigureOut">
              <a:rPr lang="es-MX" smtClean="0"/>
              <a:t>25/12/2025</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9255E1EC-C145-441E-B1B7-09641CC2B6A9}" type="slidenum">
              <a:rPr lang="es-MX" smtClean="0"/>
              <a:t>‹Nº›</a:t>
            </a:fld>
            <a:endParaRPr lang="es-MX"/>
          </a:p>
        </p:txBody>
      </p:sp>
    </p:spTree>
    <p:extLst>
      <p:ext uri="{BB962C8B-B14F-4D97-AF65-F5344CB8AC3E}">
        <p14:creationId xmlns:p14="http://schemas.microsoft.com/office/powerpoint/2010/main" val="634185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2F6028FA-7504-4BD0-8E5A-7639E24D3FF0}" type="datetimeFigureOut">
              <a:rPr lang="es-MX" smtClean="0"/>
              <a:t>25/12/2025</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9255E1EC-C145-441E-B1B7-09641CC2B6A9}" type="slidenum">
              <a:rPr lang="es-MX" smtClean="0"/>
              <a:t>‹Nº›</a:t>
            </a:fld>
            <a:endParaRPr lang="es-MX"/>
          </a:p>
        </p:txBody>
      </p:sp>
    </p:spTree>
    <p:extLst>
      <p:ext uri="{BB962C8B-B14F-4D97-AF65-F5344CB8AC3E}">
        <p14:creationId xmlns:p14="http://schemas.microsoft.com/office/powerpoint/2010/main" val="2892186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6028FA-7504-4BD0-8E5A-7639E24D3FF0}" type="datetimeFigureOut">
              <a:rPr lang="es-MX" smtClean="0"/>
              <a:t>25/12/2025</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9255E1EC-C145-441E-B1B7-09641CC2B6A9}" type="slidenum">
              <a:rPr lang="es-MX" smtClean="0"/>
              <a:t>‹Nº›</a:t>
            </a:fld>
            <a:endParaRPr lang="es-MX"/>
          </a:p>
        </p:txBody>
      </p:sp>
    </p:spTree>
    <p:extLst>
      <p:ext uri="{BB962C8B-B14F-4D97-AF65-F5344CB8AC3E}">
        <p14:creationId xmlns:p14="http://schemas.microsoft.com/office/powerpoint/2010/main" val="3033611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2F6028FA-7504-4BD0-8E5A-7639E24D3FF0}" type="datetimeFigureOut">
              <a:rPr lang="es-MX" smtClean="0"/>
              <a:t>25/12/2025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255E1EC-C145-441E-B1B7-09641CC2B6A9}" type="slidenum">
              <a:rPr lang="es-MX" smtClean="0"/>
              <a:t>‹Nº›</a:t>
            </a:fld>
            <a:endParaRPr lang="es-MX"/>
          </a:p>
        </p:txBody>
      </p:sp>
    </p:spTree>
    <p:extLst>
      <p:ext uri="{BB962C8B-B14F-4D97-AF65-F5344CB8AC3E}">
        <p14:creationId xmlns:p14="http://schemas.microsoft.com/office/powerpoint/2010/main" val="3432388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2F6028FA-7504-4BD0-8E5A-7639E24D3FF0}" type="datetimeFigureOut">
              <a:rPr lang="es-MX" smtClean="0"/>
              <a:t>25/12/2025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255E1EC-C145-441E-B1B7-09641CC2B6A9}" type="slidenum">
              <a:rPr lang="es-MX" smtClean="0"/>
              <a:t>‹Nº›</a:t>
            </a:fld>
            <a:endParaRPr lang="es-MX"/>
          </a:p>
        </p:txBody>
      </p:sp>
    </p:spTree>
    <p:extLst>
      <p:ext uri="{BB962C8B-B14F-4D97-AF65-F5344CB8AC3E}">
        <p14:creationId xmlns:p14="http://schemas.microsoft.com/office/powerpoint/2010/main" val="4260614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6028FA-7504-4BD0-8E5A-7639E24D3FF0}" type="datetimeFigureOut">
              <a:rPr lang="es-MX" smtClean="0"/>
              <a:t>25/12/2025</a:t>
            </a:fld>
            <a:endParaRPr lang="es-MX"/>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5E1EC-C145-441E-B1B7-09641CC2B6A9}" type="slidenum">
              <a:rPr lang="es-MX" smtClean="0"/>
              <a:t>‹Nº›</a:t>
            </a:fld>
            <a:endParaRPr lang="es-MX"/>
          </a:p>
        </p:txBody>
      </p:sp>
    </p:spTree>
    <p:extLst>
      <p:ext uri="{BB962C8B-B14F-4D97-AF65-F5344CB8AC3E}">
        <p14:creationId xmlns:p14="http://schemas.microsoft.com/office/powerpoint/2010/main" val="36815361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12E4EBD-EB3F-858B-1F0B-60D0DB13B4F9}"/>
              </a:ext>
            </a:extLst>
          </p:cNvPr>
          <p:cNvSpPr txBox="1"/>
          <p:nvPr/>
        </p:nvSpPr>
        <p:spPr>
          <a:xfrm>
            <a:off x="0" y="0"/>
            <a:ext cx="9144000" cy="584775"/>
          </a:xfrm>
          <a:prstGeom prst="rect">
            <a:avLst/>
          </a:prstGeom>
          <a:solidFill>
            <a:srgbClr val="FFFF00"/>
          </a:solidFill>
        </p:spPr>
        <p:txBody>
          <a:bodyPr wrap="square">
            <a:spAutoFit/>
          </a:bodyPr>
          <a:lstStyle/>
          <a:p>
            <a:pPr algn="ctr"/>
            <a:r>
              <a:rPr lang="es-MX" sz="3200" b="1" dirty="0">
                <a:latin typeface="Arial Black" panose="020B0A04020102020204" pitchFamily="34" charset="0"/>
              </a:rPr>
              <a:t>“LOS HERMOSOS REGALOS DEL REY”</a:t>
            </a:r>
          </a:p>
        </p:txBody>
      </p:sp>
      <p:sp>
        <p:nvSpPr>
          <p:cNvPr id="7" name="CuadroTexto 6">
            <a:extLst>
              <a:ext uri="{FF2B5EF4-FFF2-40B4-BE49-F238E27FC236}">
                <a16:creationId xmlns:a16="http://schemas.microsoft.com/office/drawing/2014/main" id="{AF7230F8-9EF3-8126-30F5-6506323CD9B8}"/>
              </a:ext>
            </a:extLst>
          </p:cNvPr>
          <p:cNvSpPr txBox="1"/>
          <p:nvPr/>
        </p:nvSpPr>
        <p:spPr>
          <a:xfrm>
            <a:off x="-1" y="584775"/>
            <a:ext cx="9143999" cy="400110"/>
          </a:xfrm>
          <a:prstGeom prst="rect">
            <a:avLst/>
          </a:prstGeom>
          <a:solidFill>
            <a:schemeClr val="accent5">
              <a:lumMod val="40000"/>
              <a:lumOff val="60000"/>
            </a:schemeClr>
          </a:solidFill>
        </p:spPr>
        <p:txBody>
          <a:bodyPr wrap="square">
            <a:spAutoFit/>
          </a:bodyPr>
          <a:lstStyle/>
          <a:p>
            <a:pPr algn="ctr"/>
            <a:r>
              <a:rPr lang="es-MX" sz="2000" b="1" dirty="0">
                <a:latin typeface="Arial Black" panose="020B0A04020102020204" pitchFamily="34" charset="0"/>
              </a:rPr>
              <a:t>MÁS CERCA DE LA IGLESIA </a:t>
            </a:r>
          </a:p>
        </p:txBody>
      </p:sp>
      <p:pic>
        <p:nvPicPr>
          <p:cNvPr id="10" name="Imagen 9">
            <a:extLst>
              <a:ext uri="{FF2B5EF4-FFF2-40B4-BE49-F238E27FC236}">
                <a16:creationId xmlns:a16="http://schemas.microsoft.com/office/drawing/2014/main" id="{E6741DFC-D8D9-46A8-1B06-44797CFDDB3F}"/>
              </a:ext>
            </a:extLst>
          </p:cNvPr>
          <p:cNvPicPr>
            <a:picLocks noChangeAspect="1"/>
          </p:cNvPicPr>
          <p:nvPr/>
        </p:nvPicPr>
        <p:blipFill>
          <a:blip r:embed="rId2"/>
          <a:stretch>
            <a:fillRect/>
          </a:stretch>
        </p:blipFill>
        <p:spPr>
          <a:xfrm>
            <a:off x="-3" y="984884"/>
            <a:ext cx="9143998" cy="5873116"/>
          </a:xfrm>
          <a:prstGeom prst="rect">
            <a:avLst/>
          </a:prstGeom>
        </p:spPr>
      </p:pic>
      <p:pic>
        <p:nvPicPr>
          <p:cNvPr id="11" name="Imagen 10">
            <a:extLst>
              <a:ext uri="{FF2B5EF4-FFF2-40B4-BE49-F238E27FC236}">
                <a16:creationId xmlns:a16="http://schemas.microsoft.com/office/drawing/2014/main" id="{45A3AF7C-DE52-6AFE-D1BC-F7088B868AC4}"/>
              </a:ext>
            </a:extLst>
          </p:cNvPr>
          <p:cNvPicPr>
            <a:picLocks noChangeAspect="1"/>
          </p:cNvPicPr>
          <p:nvPr/>
        </p:nvPicPr>
        <p:blipFill>
          <a:blip r:embed="rId3"/>
          <a:stretch>
            <a:fillRect/>
          </a:stretch>
        </p:blipFill>
        <p:spPr>
          <a:xfrm>
            <a:off x="208546" y="5893747"/>
            <a:ext cx="991961" cy="991961"/>
          </a:xfrm>
          <a:prstGeom prst="rect">
            <a:avLst/>
          </a:prstGeom>
        </p:spPr>
      </p:pic>
      <p:sp>
        <p:nvSpPr>
          <p:cNvPr id="12" name="CuadroTexto 11">
            <a:extLst>
              <a:ext uri="{FF2B5EF4-FFF2-40B4-BE49-F238E27FC236}">
                <a16:creationId xmlns:a16="http://schemas.microsoft.com/office/drawing/2014/main" id="{81CD7201-9CAD-200E-62F7-C8EFBF1A30A5}"/>
              </a:ext>
            </a:extLst>
          </p:cNvPr>
          <p:cNvSpPr txBox="1"/>
          <p:nvPr/>
        </p:nvSpPr>
        <p:spPr>
          <a:xfrm>
            <a:off x="1409055" y="5912675"/>
            <a:ext cx="8152034" cy="954107"/>
          </a:xfrm>
          <a:prstGeom prst="rect">
            <a:avLst/>
          </a:prstGeom>
          <a:solidFill>
            <a:schemeClr val="bg1"/>
          </a:solidFill>
        </p:spPr>
        <p:txBody>
          <a:bodyPr wrap="square" rtlCol="0">
            <a:spAutoFit/>
          </a:bodyPr>
          <a:lstStyle/>
          <a:p>
            <a:r>
              <a:rPr lang="es-MX" sz="2800" b="1" dirty="0">
                <a:latin typeface="Arial Black" panose="020B0A04020102020204" pitchFamily="34" charset="0"/>
              </a:rPr>
              <a:t>ESCUELA SABÁTICA</a:t>
            </a:r>
          </a:p>
          <a:p>
            <a:r>
              <a:rPr lang="es-MX" sz="2800" b="1" dirty="0">
                <a:latin typeface="Arial Black" panose="020B0A04020102020204" pitchFamily="34" charset="0"/>
              </a:rPr>
              <a:t>IGLESIA ADVENTISTA DEL 7° DÍA</a:t>
            </a:r>
          </a:p>
        </p:txBody>
      </p:sp>
    </p:spTree>
    <p:extLst>
      <p:ext uri="{BB962C8B-B14F-4D97-AF65-F5344CB8AC3E}">
        <p14:creationId xmlns:p14="http://schemas.microsoft.com/office/powerpoint/2010/main" val="2341551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E18D3536-9D0C-EA50-0092-8932310F5DD7}"/>
              </a:ext>
            </a:extLst>
          </p:cNvPr>
          <p:cNvSpPr txBox="1"/>
          <p:nvPr/>
        </p:nvSpPr>
        <p:spPr>
          <a:xfrm>
            <a:off x="-1" y="5361618"/>
            <a:ext cx="9143999" cy="1384995"/>
          </a:xfrm>
          <a:prstGeom prst="rect">
            <a:avLst/>
          </a:prstGeom>
          <a:solidFill>
            <a:schemeClr val="bg1"/>
          </a:solidFill>
        </p:spPr>
        <p:txBody>
          <a:bodyPr wrap="square">
            <a:spAutoFit/>
          </a:bodyPr>
          <a:lstStyle/>
          <a:p>
            <a:pPr algn="ctr"/>
            <a:r>
              <a:rPr lang="es-MX" sz="2800" b="1" dirty="0">
                <a:latin typeface="Arial Black" panose="020B0A04020102020204" pitchFamily="34" charset="0"/>
              </a:rPr>
              <a:t>El mayor de los regalos será ver cara a cara a Jesús sentado en su trono como Rey de reyes y Señor de señores</a:t>
            </a:r>
          </a:p>
        </p:txBody>
      </p:sp>
      <p:pic>
        <p:nvPicPr>
          <p:cNvPr id="7" name="Imagen 6">
            <a:extLst>
              <a:ext uri="{FF2B5EF4-FFF2-40B4-BE49-F238E27FC236}">
                <a16:creationId xmlns:a16="http://schemas.microsoft.com/office/drawing/2014/main" id="{ADF33ADF-0E8B-CC37-D6EC-BC9624EE0519}"/>
              </a:ext>
            </a:extLst>
          </p:cNvPr>
          <p:cNvPicPr>
            <a:picLocks noChangeAspect="1"/>
          </p:cNvPicPr>
          <p:nvPr/>
        </p:nvPicPr>
        <p:blipFill>
          <a:blip r:embed="rId3"/>
          <a:stretch>
            <a:fillRect/>
          </a:stretch>
        </p:blipFill>
        <p:spPr>
          <a:xfrm>
            <a:off x="-2" y="0"/>
            <a:ext cx="9143999" cy="5361618"/>
          </a:xfrm>
          <a:prstGeom prst="rect">
            <a:avLst/>
          </a:prstGeom>
        </p:spPr>
      </p:pic>
    </p:spTree>
    <p:extLst>
      <p:ext uri="{BB962C8B-B14F-4D97-AF65-F5344CB8AC3E}">
        <p14:creationId xmlns:p14="http://schemas.microsoft.com/office/powerpoint/2010/main" val="1188682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ABCF63A-D41F-FC04-17A3-64ECA98F14D2}"/>
              </a:ext>
            </a:extLst>
          </p:cNvPr>
          <p:cNvSpPr txBox="1"/>
          <p:nvPr/>
        </p:nvSpPr>
        <p:spPr>
          <a:xfrm>
            <a:off x="0" y="5240214"/>
            <a:ext cx="9144000" cy="1569660"/>
          </a:xfrm>
          <a:prstGeom prst="rect">
            <a:avLst/>
          </a:prstGeom>
          <a:noFill/>
        </p:spPr>
        <p:txBody>
          <a:bodyPr wrap="square">
            <a:spAutoFit/>
          </a:bodyPr>
          <a:lstStyle/>
          <a:p>
            <a:pPr algn="ctr"/>
            <a:r>
              <a:rPr lang="es-MX" sz="3200" b="1" dirty="0">
                <a:latin typeface="Arial Black" panose="020B0A04020102020204" pitchFamily="34" charset="0"/>
              </a:rPr>
              <a:t>la Biblia nos confirma este acontecimiento en 1 Juan 3:2 vamos a </a:t>
            </a:r>
          </a:p>
          <a:p>
            <a:pPr algn="ctr"/>
            <a:r>
              <a:rPr lang="es-MX" sz="3200" b="1" dirty="0">
                <a:latin typeface="Arial Black" panose="020B0A04020102020204" pitchFamily="34" charset="0"/>
              </a:rPr>
              <a:t>leerlo todos juntos. </a:t>
            </a:r>
          </a:p>
        </p:txBody>
      </p:sp>
      <p:pic>
        <p:nvPicPr>
          <p:cNvPr id="4" name="Imagen 3">
            <a:extLst>
              <a:ext uri="{FF2B5EF4-FFF2-40B4-BE49-F238E27FC236}">
                <a16:creationId xmlns:a16="http://schemas.microsoft.com/office/drawing/2014/main" id="{6510B942-4209-E264-3F0E-6CE53382A440}"/>
              </a:ext>
            </a:extLst>
          </p:cNvPr>
          <p:cNvPicPr>
            <a:picLocks noChangeAspect="1"/>
          </p:cNvPicPr>
          <p:nvPr/>
        </p:nvPicPr>
        <p:blipFill>
          <a:blip r:embed="rId2"/>
          <a:stretch>
            <a:fillRect/>
          </a:stretch>
        </p:blipFill>
        <p:spPr>
          <a:xfrm>
            <a:off x="0" y="48126"/>
            <a:ext cx="9144000" cy="5325979"/>
          </a:xfrm>
          <a:prstGeom prst="rect">
            <a:avLst/>
          </a:prstGeom>
        </p:spPr>
      </p:pic>
    </p:spTree>
    <p:extLst>
      <p:ext uri="{BB962C8B-B14F-4D97-AF65-F5344CB8AC3E}">
        <p14:creationId xmlns:p14="http://schemas.microsoft.com/office/powerpoint/2010/main" val="3968339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5B3531A-DD46-92C3-8C32-1D2354D42194}"/>
              </a:ext>
            </a:extLst>
          </p:cNvPr>
          <p:cNvSpPr txBox="1"/>
          <p:nvPr/>
        </p:nvSpPr>
        <p:spPr>
          <a:xfrm>
            <a:off x="0" y="-1"/>
            <a:ext cx="9144000" cy="707886"/>
          </a:xfrm>
          <a:prstGeom prst="rect">
            <a:avLst/>
          </a:prstGeom>
          <a:solidFill>
            <a:schemeClr val="accent1">
              <a:lumMod val="75000"/>
            </a:schemeClr>
          </a:solidFill>
        </p:spPr>
        <p:txBody>
          <a:bodyPr wrap="square" rtlCol="0">
            <a:spAutoFit/>
          </a:bodyPr>
          <a:lstStyle/>
          <a:p>
            <a:pPr algn="ctr"/>
            <a:r>
              <a:rPr lang="es-MX" sz="4000" b="1" dirty="0">
                <a:solidFill>
                  <a:srgbClr val="FFFF00"/>
                </a:solidFill>
                <a:latin typeface="Arial Black" panose="020B0A04020102020204" pitchFamily="34" charset="0"/>
              </a:rPr>
              <a:t>NUEVO</a:t>
            </a:r>
            <a:r>
              <a:rPr lang="es-MX" sz="4000" b="1" dirty="0">
                <a:latin typeface="Arial Black" panose="020B0A04020102020204" pitchFamily="34" charset="0"/>
              </a:rPr>
              <a:t> </a:t>
            </a:r>
            <a:r>
              <a:rPr lang="es-MX" sz="4000" b="1" dirty="0">
                <a:solidFill>
                  <a:srgbClr val="FF0000"/>
                </a:solidFill>
                <a:latin typeface="Arial Black" panose="020B0A04020102020204" pitchFamily="34" charset="0"/>
              </a:rPr>
              <a:t>HORIZONTE</a:t>
            </a:r>
          </a:p>
        </p:txBody>
      </p:sp>
      <p:sp>
        <p:nvSpPr>
          <p:cNvPr id="3" name="CuadroTexto 2">
            <a:extLst>
              <a:ext uri="{FF2B5EF4-FFF2-40B4-BE49-F238E27FC236}">
                <a16:creationId xmlns:a16="http://schemas.microsoft.com/office/drawing/2014/main" id="{8847259B-264B-BF85-1BCC-504629890657}"/>
              </a:ext>
            </a:extLst>
          </p:cNvPr>
          <p:cNvSpPr txBox="1"/>
          <p:nvPr/>
        </p:nvSpPr>
        <p:spPr>
          <a:xfrm>
            <a:off x="0" y="707885"/>
            <a:ext cx="9144000" cy="461665"/>
          </a:xfrm>
          <a:prstGeom prst="rect">
            <a:avLst/>
          </a:prstGeom>
          <a:solidFill>
            <a:srgbClr val="FFFF00"/>
          </a:solidFill>
        </p:spPr>
        <p:txBody>
          <a:bodyPr wrap="square" rtlCol="0">
            <a:spAutoFit/>
          </a:bodyPr>
          <a:lstStyle/>
          <a:p>
            <a:pPr algn="ctr"/>
            <a:r>
              <a:rPr lang="es-MX" sz="2400" b="1" dirty="0">
                <a:latin typeface="Arial Black" panose="020B0A04020102020204" pitchFamily="34" charset="0"/>
              </a:rPr>
              <a:t>MEJORAMIENTO</a:t>
            </a:r>
          </a:p>
        </p:txBody>
      </p:sp>
      <p:sp>
        <p:nvSpPr>
          <p:cNvPr id="4" name="CuadroTexto 3">
            <a:extLst>
              <a:ext uri="{FF2B5EF4-FFF2-40B4-BE49-F238E27FC236}">
                <a16:creationId xmlns:a16="http://schemas.microsoft.com/office/drawing/2014/main" id="{DC07CD34-E5AC-C606-EDFF-F6244828C650}"/>
              </a:ext>
            </a:extLst>
          </p:cNvPr>
          <p:cNvSpPr txBox="1"/>
          <p:nvPr/>
        </p:nvSpPr>
        <p:spPr>
          <a:xfrm>
            <a:off x="0" y="6230324"/>
            <a:ext cx="9144000" cy="584775"/>
          </a:xfrm>
          <a:prstGeom prst="rect">
            <a:avLst/>
          </a:prstGeom>
          <a:solidFill>
            <a:schemeClr val="accent2">
              <a:lumMod val="60000"/>
              <a:lumOff val="40000"/>
            </a:schemeClr>
          </a:solidFill>
        </p:spPr>
        <p:txBody>
          <a:bodyPr wrap="square" rtlCol="0">
            <a:spAutoFit/>
          </a:bodyPr>
          <a:lstStyle/>
          <a:p>
            <a:pPr algn="ctr"/>
            <a:r>
              <a:rPr lang="es-MX" sz="3200" b="1" dirty="0">
                <a:latin typeface="Arial Black" panose="020B0A04020102020204" pitchFamily="34" charset="0"/>
              </a:rPr>
              <a:t>LA SENDA DEL JUSTO</a:t>
            </a:r>
          </a:p>
        </p:txBody>
      </p:sp>
      <p:pic>
        <p:nvPicPr>
          <p:cNvPr id="5" name="Imagen 4">
            <a:extLst>
              <a:ext uri="{FF2B5EF4-FFF2-40B4-BE49-F238E27FC236}">
                <a16:creationId xmlns:a16="http://schemas.microsoft.com/office/drawing/2014/main" id="{1A83F63B-BD14-F1A9-7011-B87B9CE6A198}"/>
              </a:ext>
            </a:extLst>
          </p:cNvPr>
          <p:cNvPicPr>
            <a:picLocks noChangeAspect="1"/>
          </p:cNvPicPr>
          <p:nvPr/>
        </p:nvPicPr>
        <p:blipFill>
          <a:blip r:embed="rId2"/>
          <a:stretch>
            <a:fillRect/>
          </a:stretch>
        </p:blipFill>
        <p:spPr>
          <a:xfrm>
            <a:off x="1911014" y="1169550"/>
            <a:ext cx="4922922" cy="4922922"/>
          </a:xfrm>
          <a:prstGeom prst="rect">
            <a:avLst/>
          </a:prstGeom>
        </p:spPr>
      </p:pic>
    </p:spTree>
    <p:extLst>
      <p:ext uri="{BB962C8B-B14F-4D97-AF65-F5344CB8AC3E}">
        <p14:creationId xmlns:p14="http://schemas.microsoft.com/office/powerpoint/2010/main" val="1138490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867630F-CC15-2583-BA61-F6D7B86A808E}"/>
              </a:ext>
            </a:extLst>
          </p:cNvPr>
          <p:cNvSpPr txBox="1"/>
          <p:nvPr/>
        </p:nvSpPr>
        <p:spPr>
          <a:xfrm>
            <a:off x="0" y="-1"/>
            <a:ext cx="9144000" cy="584775"/>
          </a:xfrm>
          <a:prstGeom prst="rect">
            <a:avLst/>
          </a:prstGeom>
          <a:solidFill>
            <a:srgbClr val="FFCCFF"/>
          </a:solidFill>
        </p:spPr>
        <p:txBody>
          <a:bodyPr wrap="square" rtlCol="0">
            <a:spAutoFit/>
          </a:bodyPr>
          <a:lstStyle/>
          <a:p>
            <a:pPr algn="ctr"/>
            <a:r>
              <a:rPr lang="es-MX" sz="3200" b="1" dirty="0">
                <a:latin typeface="Arial Black" panose="020B0A04020102020204" pitchFamily="34" charset="0"/>
              </a:rPr>
              <a:t>OFRENDA MISIONERA</a:t>
            </a:r>
          </a:p>
        </p:txBody>
      </p:sp>
      <p:sp>
        <p:nvSpPr>
          <p:cNvPr id="4" name="CuadroTexto 3">
            <a:extLst>
              <a:ext uri="{FF2B5EF4-FFF2-40B4-BE49-F238E27FC236}">
                <a16:creationId xmlns:a16="http://schemas.microsoft.com/office/drawing/2014/main" id="{D4D4875A-9B79-17E8-022A-869C4FE0368A}"/>
              </a:ext>
            </a:extLst>
          </p:cNvPr>
          <p:cNvSpPr txBox="1"/>
          <p:nvPr/>
        </p:nvSpPr>
        <p:spPr>
          <a:xfrm>
            <a:off x="4700336" y="912881"/>
            <a:ext cx="4443664" cy="5632311"/>
          </a:xfrm>
          <a:prstGeom prst="rect">
            <a:avLst/>
          </a:prstGeom>
          <a:noFill/>
        </p:spPr>
        <p:txBody>
          <a:bodyPr wrap="square">
            <a:spAutoFit/>
          </a:bodyPr>
          <a:lstStyle/>
          <a:p>
            <a:r>
              <a:rPr lang="es-MX" sz="2000" b="1" dirty="0">
                <a:latin typeface="Arial Black" panose="020B0A04020102020204" pitchFamily="34" charset="0"/>
              </a:rPr>
              <a:t>Pasan a la plataforma un niño de cada departamento con una cajita de regalo y con la ofrenda recogida de décimo tercer sábado y menciona la cantidad que recogieron y mencionan los proyectos:  </a:t>
            </a:r>
          </a:p>
          <a:p>
            <a:r>
              <a:rPr lang="es-MX" sz="2000" b="1" dirty="0">
                <a:latin typeface="Arial Black" panose="020B0A04020102020204" pitchFamily="34" charset="0"/>
              </a:rPr>
              <a:t>DIVISIÓN DEL PACÍFICO SUR </a:t>
            </a:r>
          </a:p>
          <a:p>
            <a:r>
              <a:rPr lang="es-MX" sz="2000" b="1" dirty="0">
                <a:latin typeface="Arial Black" panose="020B0A04020102020204" pitchFamily="34" charset="0"/>
              </a:rPr>
              <a:t>1. Canal de Televisión y Radio FM Hope, Misión de la Unión de Papúa Nueva Guinea. </a:t>
            </a:r>
          </a:p>
          <a:p>
            <a:r>
              <a:rPr lang="es-MX" sz="2000" b="1" dirty="0">
                <a:latin typeface="Arial Black" panose="020B0A04020102020204" pitchFamily="34" charset="0"/>
              </a:rPr>
              <a:t>2. Series Pequeños discípulos del Rey, cinco series de televisión para niños, de 13 episodios cada </a:t>
            </a:r>
          </a:p>
          <a:p>
            <a:r>
              <a:rPr lang="es-MX" sz="2000" b="1" dirty="0">
                <a:latin typeface="Arial Black" panose="020B0A04020102020204" pitchFamily="34" charset="0"/>
              </a:rPr>
              <a:t>uno basado en El Conflicto de los siglos, División del Pacífico Sur.</a:t>
            </a:r>
          </a:p>
        </p:txBody>
      </p:sp>
      <p:pic>
        <p:nvPicPr>
          <p:cNvPr id="5" name="Imagen 4">
            <a:extLst>
              <a:ext uri="{FF2B5EF4-FFF2-40B4-BE49-F238E27FC236}">
                <a16:creationId xmlns:a16="http://schemas.microsoft.com/office/drawing/2014/main" id="{26A53CEE-FB0E-F8F4-C839-2DDE455D4EB0}"/>
              </a:ext>
            </a:extLst>
          </p:cNvPr>
          <p:cNvPicPr>
            <a:picLocks noChangeAspect="1"/>
          </p:cNvPicPr>
          <p:nvPr/>
        </p:nvPicPr>
        <p:blipFill>
          <a:blip r:embed="rId2"/>
          <a:stretch>
            <a:fillRect/>
          </a:stretch>
        </p:blipFill>
        <p:spPr>
          <a:xfrm>
            <a:off x="-1" y="600075"/>
            <a:ext cx="4700337" cy="6257925"/>
          </a:xfrm>
          <a:prstGeom prst="rect">
            <a:avLst/>
          </a:prstGeom>
        </p:spPr>
      </p:pic>
    </p:spTree>
    <p:extLst>
      <p:ext uri="{BB962C8B-B14F-4D97-AF65-F5344CB8AC3E}">
        <p14:creationId xmlns:p14="http://schemas.microsoft.com/office/powerpoint/2010/main" val="607608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1314558-A429-B35C-53FE-EF9AF4116D2A}"/>
              </a:ext>
            </a:extLst>
          </p:cNvPr>
          <p:cNvPicPr>
            <a:picLocks noChangeAspect="1"/>
          </p:cNvPicPr>
          <p:nvPr/>
        </p:nvPicPr>
        <p:blipFill>
          <a:blip r:embed="rId2"/>
          <a:stretch>
            <a:fillRect/>
          </a:stretch>
        </p:blipFill>
        <p:spPr>
          <a:xfrm>
            <a:off x="0" y="0"/>
            <a:ext cx="9144000" cy="6857999"/>
          </a:xfrm>
          <a:prstGeom prst="rect">
            <a:avLst/>
          </a:prstGeom>
        </p:spPr>
      </p:pic>
      <p:sp>
        <p:nvSpPr>
          <p:cNvPr id="3" name="CuadroTexto 2">
            <a:extLst>
              <a:ext uri="{FF2B5EF4-FFF2-40B4-BE49-F238E27FC236}">
                <a16:creationId xmlns:a16="http://schemas.microsoft.com/office/drawing/2014/main" id="{4F661846-9AEA-CB71-B3B4-06655FF442BA}"/>
              </a:ext>
            </a:extLst>
          </p:cNvPr>
          <p:cNvSpPr txBox="1"/>
          <p:nvPr/>
        </p:nvSpPr>
        <p:spPr>
          <a:xfrm>
            <a:off x="802314" y="1604211"/>
            <a:ext cx="3769686" cy="1200329"/>
          </a:xfrm>
          <a:prstGeom prst="rect">
            <a:avLst/>
          </a:prstGeom>
          <a:solidFill>
            <a:schemeClr val="tx2">
              <a:lumMod val="60000"/>
              <a:lumOff val="40000"/>
            </a:schemeClr>
          </a:solidFill>
        </p:spPr>
        <p:txBody>
          <a:bodyPr wrap="none" rtlCol="0">
            <a:spAutoFit/>
          </a:bodyPr>
          <a:lstStyle/>
          <a:p>
            <a:pPr algn="ctr"/>
            <a:r>
              <a:rPr lang="es-MX" sz="3600" b="1" dirty="0">
                <a:latin typeface="Arial Black" panose="020B0A04020102020204" pitchFamily="34" charset="0"/>
              </a:rPr>
              <a:t>INFORME</a:t>
            </a:r>
          </a:p>
          <a:p>
            <a:pPr algn="ctr"/>
            <a:r>
              <a:rPr lang="es-MX" sz="3600" b="1" dirty="0">
                <a:latin typeface="Arial Black" panose="020B0A04020102020204" pitchFamily="34" charset="0"/>
              </a:rPr>
              <a:t>SECRETARIAL</a:t>
            </a:r>
          </a:p>
        </p:txBody>
      </p:sp>
    </p:spTree>
    <p:extLst>
      <p:ext uri="{BB962C8B-B14F-4D97-AF65-F5344CB8AC3E}">
        <p14:creationId xmlns:p14="http://schemas.microsoft.com/office/powerpoint/2010/main" val="2365700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9774C561-B311-5334-AF1C-DC670E6E9C26}"/>
              </a:ext>
            </a:extLst>
          </p:cNvPr>
          <p:cNvSpPr txBox="1"/>
          <p:nvPr/>
        </p:nvSpPr>
        <p:spPr>
          <a:xfrm>
            <a:off x="0" y="4769657"/>
            <a:ext cx="9144000" cy="1938992"/>
          </a:xfrm>
          <a:prstGeom prst="rect">
            <a:avLst/>
          </a:prstGeom>
          <a:noFill/>
        </p:spPr>
        <p:txBody>
          <a:bodyPr wrap="square">
            <a:spAutoFit/>
          </a:bodyPr>
          <a:lstStyle/>
          <a:p>
            <a:pPr algn="ctr"/>
            <a:r>
              <a:rPr lang="es-MX" sz="2400" b="1" dirty="0">
                <a:latin typeface="Arial Black" panose="020B0A04020102020204" pitchFamily="34" charset="0"/>
              </a:rPr>
              <a:t>Un año se termina y otro está por comenzar, </a:t>
            </a:r>
          </a:p>
          <a:p>
            <a:pPr algn="ctr"/>
            <a:r>
              <a:rPr lang="es-MX" sz="2400" b="1" dirty="0">
                <a:latin typeface="Arial Black" panose="020B0A04020102020204" pitchFamily="34" charset="0"/>
              </a:rPr>
              <a:t>lo que nos da una nueva oportunidad </a:t>
            </a:r>
          </a:p>
          <a:p>
            <a:pPr algn="ctr"/>
            <a:r>
              <a:rPr lang="es-MX" sz="2400" b="1" dirty="0">
                <a:latin typeface="Arial Black" panose="020B0A04020102020204" pitchFamily="34" charset="0"/>
              </a:rPr>
              <a:t>para no quedarnos sin esos hermosos regalos, </a:t>
            </a:r>
          </a:p>
          <a:p>
            <a:pPr algn="ctr"/>
            <a:r>
              <a:rPr lang="es-MX" sz="2400" b="1" dirty="0">
                <a:latin typeface="Arial Black" panose="020B0A04020102020204" pitchFamily="34" charset="0"/>
              </a:rPr>
              <a:t>tú, yo y cada niño debemos prepararnos </a:t>
            </a:r>
          </a:p>
          <a:p>
            <a:pPr algn="ctr"/>
            <a:r>
              <a:rPr lang="es-MX" sz="2400" b="1" dirty="0">
                <a:latin typeface="Arial Black" panose="020B0A04020102020204" pitchFamily="34" charset="0"/>
              </a:rPr>
              <a:t>para el reino de Dios.</a:t>
            </a:r>
          </a:p>
        </p:txBody>
      </p:sp>
      <p:pic>
        <p:nvPicPr>
          <p:cNvPr id="8" name="Imagen 7">
            <a:extLst>
              <a:ext uri="{FF2B5EF4-FFF2-40B4-BE49-F238E27FC236}">
                <a16:creationId xmlns:a16="http://schemas.microsoft.com/office/drawing/2014/main" id="{87DA9C69-E54F-AE8C-6396-DD02C3414AFD}"/>
              </a:ext>
            </a:extLst>
          </p:cNvPr>
          <p:cNvPicPr>
            <a:picLocks noChangeAspect="1"/>
          </p:cNvPicPr>
          <p:nvPr/>
        </p:nvPicPr>
        <p:blipFill>
          <a:blip r:embed="rId2"/>
          <a:stretch>
            <a:fillRect/>
          </a:stretch>
        </p:blipFill>
        <p:spPr>
          <a:xfrm>
            <a:off x="-1" y="0"/>
            <a:ext cx="9143999" cy="4769657"/>
          </a:xfrm>
          <a:prstGeom prst="rect">
            <a:avLst/>
          </a:prstGeom>
        </p:spPr>
      </p:pic>
    </p:spTree>
    <p:extLst>
      <p:ext uri="{BB962C8B-B14F-4D97-AF65-F5344CB8AC3E}">
        <p14:creationId xmlns:p14="http://schemas.microsoft.com/office/powerpoint/2010/main" val="62504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960C01F-311E-D0ED-8BA9-E128CF63DA3B}"/>
              </a:ext>
            </a:extLst>
          </p:cNvPr>
          <p:cNvPicPr>
            <a:picLocks noChangeAspect="1"/>
          </p:cNvPicPr>
          <p:nvPr/>
        </p:nvPicPr>
        <p:blipFill>
          <a:blip r:embed="rId2"/>
          <a:stretch>
            <a:fillRect/>
          </a:stretch>
        </p:blipFill>
        <p:spPr>
          <a:xfrm>
            <a:off x="0" y="-1"/>
            <a:ext cx="9144000" cy="6858001"/>
          </a:xfrm>
          <a:prstGeom prst="rect">
            <a:avLst/>
          </a:prstGeom>
        </p:spPr>
      </p:pic>
      <p:sp>
        <p:nvSpPr>
          <p:cNvPr id="3" name="CuadroTexto 2">
            <a:extLst>
              <a:ext uri="{FF2B5EF4-FFF2-40B4-BE49-F238E27FC236}">
                <a16:creationId xmlns:a16="http://schemas.microsoft.com/office/drawing/2014/main" id="{BEFEE389-D129-6A1D-AACB-C49C36ECE20D}"/>
              </a:ext>
            </a:extLst>
          </p:cNvPr>
          <p:cNvSpPr txBox="1"/>
          <p:nvPr/>
        </p:nvSpPr>
        <p:spPr>
          <a:xfrm>
            <a:off x="3785938" y="3059668"/>
            <a:ext cx="5358062" cy="523220"/>
          </a:xfrm>
          <a:prstGeom prst="rect">
            <a:avLst/>
          </a:prstGeom>
          <a:solidFill>
            <a:srgbClr val="FFFF00"/>
          </a:solidFill>
        </p:spPr>
        <p:txBody>
          <a:bodyPr wrap="square" rtlCol="0">
            <a:spAutoFit/>
          </a:bodyPr>
          <a:lstStyle/>
          <a:p>
            <a:pPr algn="ctr"/>
            <a:r>
              <a:rPr lang="es-MX" sz="2800" b="1" dirty="0">
                <a:latin typeface="Arial Black" panose="020B0A04020102020204" pitchFamily="34" charset="0"/>
              </a:rPr>
              <a:t>CHILE</a:t>
            </a:r>
          </a:p>
        </p:txBody>
      </p:sp>
    </p:spTree>
    <p:extLst>
      <p:ext uri="{BB962C8B-B14F-4D97-AF65-F5344CB8AC3E}">
        <p14:creationId xmlns:p14="http://schemas.microsoft.com/office/powerpoint/2010/main" val="2277499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9F3C1AC-747C-2A9F-6EFE-742D51D0AEB0}"/>
              </a:ext>
            </a:extLst>
          </p:cNvPr>
          <p:cNvSpPr txBox="1"/>
          <p:nvPr/>
        </p:nvSpPr>
        <p:spPr>
          <a:xfrm>
            <a:off x="0" y="-1"/>
            <a:ext cx="9144000" cy="646331"/>
          </a:xfrm>
          <a:prstGeom prst="rect">
            <a:avLst/>
          </a:prstGeom>
          <a:solidFill>
            <a:schemeClr val="accent4">
              <a:lumMod val="60000"/>
              <a:lumOff val="40000"/>
            </a:schemeClr>
          </a:solidFill>
        </p:spPr>
        <p:txBody>
          <a:bodyPr wrap="square" rtlCol="0">
            <a:spAutoFit/>
          </a:bodyPr>
          <a:lstStyle/>
          <a:p>
            <a:pPr algn="ctr"/>
            <a:r>
              <a:rPr lang="es-MX" sz="3600" b="1" dirty="0">
                <a:latin typeface="Arial Black" panose="020B0A04020102020204" pitchFamily="34" charset="0"/>
              </a:rPr>
              <a:t>VERSÍCULO PARA MEMORIZAR</a:t>
            </a:r>
          </a:p>
        </p:txBody>
      </p:sp>
      <p:pic>
        <p:nvPicPr>
          <p:cNvPr id="3" name="Imagen 2">
            <a:extLst>
              <a:ext uri="{FF2B5EF4-FFF2-40B4-BE49-F238E27FC236}">
                <a16:creationId xmlns:a16="http://schemas.microsoft.com/office/drawing/2014/main" id="{2C5112F6-A63F-D87C-F919-E76CE779D2BE}"/>
              </a:ext>
            </a:extLst>
          </p:cNvPr>
          <p:cNvPicPr>
            <a:picLocks noChangeAspect="1"/>
          </p:cNvPicPr>
          <p:nvPr/>
        </p:nvPicPr>
        <p:blipFill>
          <a:blip r:embed="rId2"/>
          <a:stretch>
            <a:fillRect/>
          </a:stretch>
        </p:blipFill>
        <p:spPr>
          <a:xfrm>
            <a:off x="0" y="646330"/>
            <a:ext cx="9144000" cy="6211670"/>
          </a:xfrm>
          <a:prstGeom prst="rect">
            <a:avLst/>
          </a:prstGeom>
        </p:spPr>
      </p:pic>
    </p:spTree>
    <p:extLst>
      <p:ext uri="{BB962C8B-B14F-4D97-AF65-F5344CB8AC3E}">
        <p14:creationId xmlns:p14="http://schemas.microsoft.com/office/powerpoint/2010/main" val="2144217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9712A2C-08E9-5DE4-5218-726E3992D0CD}"/>
              </a:ext>
            </a:extLst>
          </p:cNvPr>
          <p:cNvSpPr txBox="1"/>
          <p:nvPr/>
        </p:nvSpPr>
        <p:spPr>
          <a:xfrm>
            <a:off x="0" y="-1"/>
            <a:ext cx="9144000" cy="646331"/>
          </a:xfrm>
          <a:prstGeom prst="rect">
            <a:avLst/>
          </a:prstGeom>
          <a:solidFill>
            <a:srgbClr val="FFFF00"/>
          </a:solidFill>
        </p:spPr>
        <p:txBody>
          <a:bodyPr wrap="square" rtlCol="0">
            <a:spAutoFit/>
          </a:bodyPr>
          <a:lstStyle/>
          <a:p>
            <a:pPr algn="ctr"/>
            <a:r>
              <a:rPr lang="es-MX" sz="3600" b="1" dirty="0">
                <a:latin typeface="Arial Black" panose="020B0A04020102020204" pitchFamily="34" charset="0"/>
              </a:rPr>
              <a:t>REPASO DE LA LECCIÓN # 13</a:t>
            </a:r>
          </a:p>
        </p:txBody>
      </p:sp>
      <p:pic>
        <p:nvPicPr>
          <p:cNvPr id="3" name="Imagen 2">
            <a:extLst>
              <a:ext uri="{FF2B5EF4-FFF2-40B4-BE49-F238E27FC236}">
                <a16:creationId xmlns:a16="http://schemas.microsoft.com/office/drawing/2014/main" id="{73066333-D2E9-D17F-196F-D391BC95459E}"/>
              </a:ext>
            </a:extLst>
          </p:cNvPr>
          <p:cNvPicPr>
            <a:picLocks noChangeAspect="1"/>
          </p:cNvPicPr>
          <p:nvPr/>
        </p:nvPicPr>
        <p:blipFill>
          <a:blip r:embed="rId2"/>
          <a:stretch>
            <a:fillRect/>
          </a:stretch>
        </p:blipFill>
        <p:spPr>
          <a:xfrm>
            <a:off x="0" y="646330"/>
            <a:ext cx="5293896" cy="6273328"/>
          </a:xfrm>
          <a:prstGeom prst="rect">
            <a:avLst/>
          </a:prstGeom>
        </p:spPr>
      </p:pic>
      <p:sp>
        <p:nvSpPr>
          <p:cNvPr id="5" name="CuadroTexto 4">
            <a:extLst>
              <a:ext uri="{FF2B5EF4-FFF2-40B4-BE49-F238E27FC236}">
                <a16:creationId xmlns:a16="http://schemas.microsoft.com/office/drawing/2014/main" id="{12145BEB-C658-8FF6-9B09-D503FA4DEB1F}"/>
              </a:ext>
            </a:extLst>
          </p:cNvPr>
          <p:cNvSpPr txBox="1"/>
          <p:nvPr/>
        </p:nvSpPr>
        <p:spPr>
          <a:xfrm>
            <a:off x="5293896" y="646329"/>
            <a:ext cx="3850104" cy="3785652"/>
          </a:xfrm>
          <a:prstGeom prst="rect">
            <a:avLst/>
          </a:prstGeom>
          <a:solidFill>
            <a:srgbClr val="00B050"/>
          </a:solidFill>
        </p:spPr>
        <p:txBody>
          <a:bodyPr wrap="square">
            <a:spAutoFit/>
          </a:bodyPr>
          <a:lstStyle/>
          <a:p>
            <a:pPr algn="ctr"/>
            <a:endParaRPr lang="es-MX" sz="6000" b="1" dirty="0">
              <a:latin typeface="Arial Black" panose="020B0A04020102020204" pitchFamily="34" charset="0"/>
            </a:endParaRPr>
          </a:p>
          <a:p>
            <a:pPr algn="ctr"/>
            <a:r>
              <a:rPr lang="es-MX" sz="6000" b="1" dirty="0">
                <a:latin typeface="Arial Black" panose="020B0A04020102020204" pitchFamily="34" charset="0"/>
              </a:rPr>
              <a:t>¡ELIJAN HOY!</a:t>
            </a:r>
          </a:p>
          <a:p>
            <a:pPr algn="ctr"/>
            <a:endParaRPr lang="es-MX" sz="6000" b="1" dirty="0">
              <a:latin typeface="Arial Black" panose="020B0A04020102020204" pitchFamily="34" charset="0"/>
            </a:endParaRPr>
          </a:p>
        </p:txBody>
      </p:sp>
      <p:pic>
        <p:nvPicPr>
          <p:cNvPr id="6" name="Imagen 5">
            <a:extLst>
              <a:ext uri="{FF2B5EF4-FFF2-40B4-BE49-F238E27FC236}">
                <a16:creationId xmlns:a16="http://schemas.microsoft.com/office/drawing/2014/main" id="{931F1EE9-2115-F70D-7C7A-F005182F9225}"/>
              </a:ext>
            </a:extLst>
          </p:cNvPr>
          <p:cNvPicPr>
            <a:picLocks noChangeAspect="1"/>
          </p:cNvPicPr>
          <p:nvPr/>
        </p:nvPicPr>
        <p:blipFill>
          <a:blip r:embed="rId3"/>
          <a:stretch>
            <a:fillRect/>
          </a:stretch>
        </p:blipFill>
        <p:spPr>
          <a:xfrm>
            <a:off x="5293897" y="4431981"/>
            <a:ext cx="3850104" cy="2487677"/>
          </a:xfrm>
          <a:prstGeom prst="rect">
            <a:avLst/>
          </a:prstGeom>
        </p:spPr>
      </p:pic>
    </p:spTree>
    <p:extLst>
      <p:ext uri="{BB962C8B-B14F-4D97-AF65-F5344CB8AC3E}">
        <p14:creationId xmlns:p14="http://schemas.microsoft.com/office/powerpoint/2010/main" val="882541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9A5DA1B-FFA8-6F4A-05C4-7675148700B9}"/>
              </a:ext>
            </a:extLst>
          </p:cNvPr>
          <p:cNvSpPr txBox="1"/>
          <p:nvPr/>
        </p:nvSpPr>
        <p:spPr>
          <a:xfrm>
            <a:off x="0" y="5138626"/>
            <a:ext cx="9144000" cy="1569660"/>
          </a:xfrm>
          <a:prstGeom prst="rect">
            <a:avLst/>
          </a:prstGeom>
          <a:noFill/>
        </p:spPr>
        <p:txBody>
          <a:bodyPr wrap="square">
            <a:spAutoFit/>
          </a:bodyPr>
          <a:lstStyle/>
          <a:p>
            <a:pPr algn="ctr"/>
            <a:r>
              <a:rPr lang="es-MX" sz="2400" b="1" dirty="0">
                <a:latin typeface="Arial Black" panose="020B0A04020102020204" pitchFamily="34" charset="0"/>
              </a:rPr>
              <a:t>Director (a) de Escuela Sabática: Agradecemos a todos los niños, a los líderes infantiles y a cada </a:t>
            </a:r>
          </a:p>
          <a:p>
            <a:pPr algn="ctr"/>
            <a:r>
              <a:rPr lang="es-MX" sz="2400" b="1" dirty="0">
                <a:latin typeface="Arial Black" panose="020B0A04020102020204" pitchFamily="34" charset="0"/>
              </a:rPr>
              <a:t>padre por su apoyo, oraremos para agradecer a Dios por todos los hermosos regalos… que nos da.</a:t>
            </a:r>
          </a:p>
        </p:txBody>
      </p:sp>
      <p:sp>
        <p:nvSpPr>
          <p:cNvPr id="5" name="CuadroTexto 4">
            <a:extLst>
              <a:ext uri="{FF2B5EF4-FFF2-40B4-BE49-F238E27FC236}">
                <a16:creationId xmlns:a16="http://schemas.microsoft.com/office/drawing/2014/main" id="{7FF15CD1-A2FB-E068-D0DB-421A0B1E5B06}"/>
              </a:ext>
            </a:extLst>
          </p:cNvPr>
          <p:cNvSpPr txBox="1"/>
          <p:nvPr/>
        </p:nvSpPr>
        <p:spPr>
          <a:xfrm>
            <a:off x="-1" y="-1"/>
            <a:ext cx="9143999" cy="523220"/>
          </a:xfrm>
          <a:prstGeom prst="rect">
            <a:avLst/>
          </a:prstGeom>
          <a:solidFill>
            <a:schemeClr val="accent4"/>
          </a:solidFill>
        </p:spPr>
        <p:txBody>
          <a:bodyPr wrap="square" rtlCol="0">
            <a:spAutoFit/>
          </a:bodyPr>
          <a:lstStyle/>
          <a:p>
            <a:pPr algn="ctr"/>
            <a:r>
              <a:rPr lang="es-MX" sz="2800" b="1" dirty="0">
                <a:latin typeface="Arial Black" panose="020B0A04020102020204" pitchFamily="34" charset="0"/>
              </a:rPr>
              <a:t>CONCLUSIÓN</a:t>
            </a:r>
          </a:p>
        </p:txBody>
      </p:sp>
      <p:pic>
        <p:nvPicPr>
          <p:cNvPr id="6" name="Imagen 5">
            <a:extLst>
              <a:ext uri="{FF2B5EF4-FFF2-40B4-BE49-F238E27FC236}">
                <a16:creationId xmlns:a16="http://schemas.microsoft.com/office/drawing/2014/main" id="{12EC0E5E-D41A-3831-CFA9-0BDC31D3DBA1}"/>
              </a:ext>
            </a:extLst>
          </p:cNvPr>
          <p:cNvPicPr>
            <a:picLocks noChangeAspect="1"/>
          </p:cNvPicPr>
          <p:nvPr/>
        </p:nvPicPr>
        <p:blipFill>
          <a:blip r:embed="rId2"/>
          <a:stretch>
            <a:fillRect/>
          </a:stretch>
        </p:blipFill>
        <p:spPr>
          <a:xfrm>
            <a:off x="0" y="523219"/>
            <a:ext cx="9144000" cy="4615407"/>
          </a:xfrm>
          <a:prstGeom prst="rect">
            <a:avLst/>
          </a:prstGeom>
        </p:spPr>
      </p:pic>
    </p:spTree>
    <p:extLst>
      <p:ext uri="{BB962C8B-B14F-4D97-AF65-F5344CB8AC3E}">
        <p14:creationId xmlns:p14="http://schemas.microsoft.com/office/powerpoint/2010/main" val="107394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88E3CAE-E83A-CF19-0D5D-2D49759D2BF8}"/>
              </a:ext>
            </a:extLst>
          </p:cNvPr>
          <p:cNvPicPr>
            <a:picLocks noChangeAspect="1"/>
          </p:cNvPicPr>
          <p:nvPr/>
        </p:nvPicPr>
        <p:blipFill>
          <a:blip r:embed="rId2"/>
          <a:stretch>
            <a:fillRect/>
          </a:stretch>
        </p:blipFill>
        <p:spPr>
          <a:xfrm>
            <a:off x="2114299" y="-11782"/>
            <a:ext cx="4915402" cy="6881563"/>
          </a:xfrm>
          <a:prstGeom prst="rect">
            <a:avLst/>
          </a:prstGeom>
        </p:spPr>
      </p:pic>
      <p:sp>
        <p:nvSpPr>
          <p:cNvPr id="4" name="CuadroTexto 3">
            <a:extLst>
              <a:ext uri="{FF2B5EF4-FFF2-40B4-BE49-F238E27FC236}">
                <a16:creationId xmlns:a16="http://schemas.microsoft.com/office/drawing/2014/main" id="{686FE448-60D2-BFCB-B2B3-CC3AC89F42CE}"/>
              </a:ext>
            </a:extLst>
          </p:cNvPr>
          <p:cNvSpPr txBox="1"/>
          <p:nvPr/>
        </p:nvSpPr>
        <p:spPr>
          <a:xfrm>
            <a:off x="1" y="-11782"/>
            <a:ext cx="2114298" cy="6881563"/>
          </a:xfrm>
          <a:prstGeom prst="rect">
            <a:avLst/>
          </a:prstGeom>
          <a:solidFill>
            <a:schemeClr val="accent4">
              <a:lumMod val="60000"/>
              <a:lumOff val="40000"/>
            </a:schemeClr>
          </a:solidFill>
        </p:spPr>
        <p:txBody>
          <a:bodyPr wrap="square" rtlCol="0">
            <a:spAutoFit/>
          </a:bodyPr>
          <a:lstStyle/>
          <a:p>
            <a:endParaRPr lang="es-MX" dirty="0"/>
          </a:p>
        </p:txBody>
      </p:sp>
      <p:sp>
        <p:nvSpPr>
          <p:cNvPr id="5" name="CuadroTexto 4">
            <a:extLst>
              <a:ext uri="{FF2B5EF4-FFF2-40B4-BE49-F238E27FC236}">
                <a16:creationId xmlns:a16="http://schemas.microsoft.com/office/drawing/2014/main" id="{8E5523C5-7B08-2783-CDE0-F532D2A25075}"/>
              </a:ext>
            </a:extLst>
          </p:cNvPr>
          <p:cNvSpPr txBox="1"/>
          <p:nvPr/>
        </p:nvSpPr>
        <p:spPr>
          <a:xfrm>
            <a:off x="7029701" y="0"/>
            <a:ext cx="2114299" cy="6858000"/>
          </a:xfrm>
          <a:prstGeom prst="rect">
            <a:avLst/>
          </a:prstGeom>
          <a:solidFill>
            <a:schemeClr val="accent4">
              <a:lumMod val="60000"/>
              <a:lumOff val="40000"/>
            </a:schemeClr>
          </a:solidFill>
        </p:spPr>
        <p:txBody>
          <a:bodyPr wrap="square" rtlCol="0">
            <a:spAutoFit/>
          </a:bodyPr>
          <a:lstStyle/>
          <a:p>
            <a:endParaRPr lang="es-MX" dirty="0"/>
          </a:p>
        </p:txBody>
      </p:sp>
      <p:sp>
        <p:nvSpPr>
          <p:cNvPr id="6" name="CuadroTexto 5">
            <a:extLst>
              <a:ext uri="{FF2B5EF4-FFF2-40B4-BE49-F238E27FC236}">
                <a16:creationId xmlns:a16="http://schemas.microsoft.com/office/drawing/2014/main" id="{E6C12E1B-5142-A120-FBE8-84F4F80C7B38}"/>
              </a:ext>
            </a:extLst>
          </p:cNvPr>
          <p:cNvSpPr txBox="1"/>
          <p:nvPr/>
        </p:nvSpPr>
        <p:spPr>
          <a:xfrm>
            <a:off x="2614863" y="770021"/>
            <a:ext cx="3775393" cy="646331"/>
          </a:xfrm>
          <a:prstGeom prst="rect">
            <a:avLst/>
          </a:prstGeom>
          <a:noFill/>
        </p:spPr>
        <p:txBody>
          <a:bodyPr wrap="none" rtlCol="0">
            <a:spAutoFit/>
          </a:bodyPr>
          <a:lstStyle/>
          <a:p>
            <a:r>
              <a:rPr lang="es-MX" sz="3600" b="1" dirty="0">
                <a:solidFill>
                  <a:schemeClr val="bg1"/>
                </a:solidFill>
                <a:latin typeface="Arial Black" panose="020B0A04020102020204" pitchFamily="34" charset="0"/>
              </a:rPr>
              <a:t>BIENVENIDOS</a:t>
            </a:r>
          </a:p>
        </p:txBody>
      </p:sp>
      <p:sp>
        <p:nvSpPr>
          <p:cNvPr id="7" name="CuadroTexto 6">
            <a:extLst>
              <a:ext uri="{FF2B5EF4-FFF2-40B4-BE49-F238E27FC236}">
                <a16:creationId xmlns:a16="http://schemas.microsoft.com/office/drawing/2014/main" id="{B26F5A87-DA4C-2D07-E54F-705EDCD38540}"/>
              </a:ext>
            </a:extLst>
          </p:cNvPr>
          <p:cNvSpPr txBox="1"/>
          <p:nvPr/>
        </p:nvSpPr>
        <p:spPr>
          <a:xfrm>
            <a:off x="1223840" y="5309936"/>
            <a:ext cx="6696320" cy="523220"/>
          </a:xfrm>
          <a:prstGeom prst="rect">
            <a:avLst/>
          </a:prstGeom>
          <a:solidFill>
            <a:srgbClr val="92D050"/>
          </a:solidFill>
        </p:spPr>
        <p:txBody>
          <a:bodyPr wrap="none" rtlCol="0">
            <a:spAutoFit/>
          </a:bodyPr>
          <a:lstStyle/>
          <a:p>
            <a:r>
              <a:rPr lang="es-MX" sz="2800" b="1" dirty="0">
                <a:latin typeface="Arial Black" panose="020B0A04020102020204" pitchFamily="34" charset="0"/>
              </a:rPr>
              <a:t>IGLESIA ADVENTISTA DEL 7° DÍA</a:t>
            </a:r>
          </a:p>
        </p:txBody>
      </p:sp>
    </p:spTree>
    <p:extLst>
      <p:ext uri="{BB962C8B-B14F-4D97-AF65-F5344CB8AC3E}">
        <p14:creationId xmlns:p14="http://schemas.microsoft.com/office/powerpoint/2010/main" val="2438026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A45F506-2D27-E9B9-2FF5-9B7B1E28A13A}"/>
              </a:ext>
            </a:extLst>
          </p:cNvPr>
          <p:cNvPicPr>
            <a:picLocks noChangeAspect="1"/>
          </p:cNvPicPr>
          <p:nvPr/>
        </p:nvPicPr>
        <p:blipFill>
          <a:blip r:embed="rId2"/>
          <a:stretch>
            <a:fillRect/>
          </a:stretch>
        </p:blipFill>
        <p:spPr>
          <a:xfrm>
            <a:off x="26461" y="1107994"/>
            <a:ext cx="9080105" cy="5750005"/>
          </a:xfrm>
          <a:prstGeom prst="rect">
            <a:avLst/>
          </a:prstGeom>
        </p:spPr>
      </p:pic>
      <p:sp>
        <p:nvSpPr>
          <p:cNvPr id="3" name="CuadroTexto 2">
            <a:extLst>
              <a:ext uri="{FF2B5EF4-FFF2-40B4-BE49-F238E27FC236}">
                <a16:creationId xmlns:a16="http://schemas.microsoft.com/office/drawing/2014/main" id="{8F31068A-F801-B25E-A284-BDCD4557C9CA}"/>
              </a:ext>
            </a:extLst>
          </p:cNvPr>
          <p:cNvSpPr txBox="1"/>
          <p:nvPr/>
        </p:nvSpPr>
        <p:spPr>
          <a:xfrm>
            <a:off x="26462" y="0"/>
            <a:ext cx="9117538" cy="523220"/>
          </a:xfrm>
          <a:prstGeom prst="rect">
            <a:avLst/>
          </a:prstGeom>
          <a:solidFill>
            <a:schemeClr val="accent4">
              <a:lumMod val="60000"/>
              <a:lumOff val="40000"/>
            </a:schemeClr>
          </a:solidFill>
        </p:spPr>
        <p:txBody>
          <a:bodyPr wrap="square" rtlCol="0">
            <a:spAutoFit/>
          </a:bodyPr>
          <a:lstStyle/>
          <a:p>
            <a:pPr algn="ctr"/>
            <a:r>
              <a:rPr lang="es-MX" sz="2800" b="1" dirty="0">
                <a:latin typeface="Arial Black" panose="020B0A04020102020204" pitchFamily="34" charset="0"/>
              </a:rPr>
              <a:t>HIMNO FINAL</a:t>
            </a:r>
          </a:p>
        </p:txBody>
      </p:sp>
      <p:sp>
        <p:nvSpPr>
          <p:cNvPr id="4" name="CuadroTexto 3">
            <a:extLst>
              <a:ext uri="{FF2B5EF4-FFF2-40B4-BE49-F238E27FC236}">
                <a16:creationId xmlns:a16="http://schemas.microsoft.com/office/drawing/2014/main" id="{01651A8C-36AD-BC14-9DE7-BE1A6C82BAB3}"/>
              </a:ext>
            </a:extLst>
          </p:cNvPr>
          <p:cNvSpPr txBox="1"/>
          <p:nvPr/>
        </p:nvSpPr>
        <p:spPr>
          <a:xfrm>
            <a:off x="0" y="523220"/>
            <a:ext cx="9106566" cy="584775"/>
          </a:xfrm>
          <a:prstGeom prst="rect">
            <a:avLst/>
          </a:prstGeom>
          <a:solidFill>
            <a:schemeClr val="accent1">
              <a:lumMod val="40000"/>
              <a:lumOff val="60000"/>
            </a:schemeClr>
          </a:solidFill>
        </p:spPr>
        <p:txBody>
          <a:bodyPr wrap="square" rtlCol="0">
            <a:spAutoFit/>
          </a:bodyPr>
          <a:lstStyle/>
          <a:p>
            <a:pPr algn="ctr"/>
            <a:r>
              <a:rPr lang="es-MX" sz="3200" b="1" dirty="0">
                <a:latin typeface="Arial Black" panose="020B0A04020102020204" pitchFamily="34" charset="0"/>
              </a:rPr>
              <a:t>#  170 LA SEGUNDA VENIDA DE CRISTO</a:t>
            </a:r>
          </a:p>
        </p:txBody>
      </p:sp>
    </p:spTree>
    <p:extLst>
      <p:ext uri="{BB962C8B-B14F-4D97-AF65-F5344CB8AC3E}">
        <p14:creationId xmlns:p14="http://schemas.microsoft.com/office/powerpoint/2010/main" val="1414208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2BE541E-34F8-48E8-1685-5523C2FE9E2E}"/>
              </a:ext>
            </a:extLst>
          </p:cNvPr>
          <p:cNvPicPr>
            <a:picLocks noChangeAspect="1"/>
          </p:cNvPicPr>
          <p:nvPr/>
        </p:nvPicPr>
        <p:blipFill>
          <a:blip r:embed="rId2"/>
          <a:stretch>
            <a:fillRect/>
          </a:stretch>
        </p:blipFill>
        <p:spPr>
          <a:xfrm>
            <a:off x="0" y="-1"/>
            <a:ext cx="9144000" cy="7603959"/>
          </a:xfrm>
          <a:prstGeom prst="rect">
            <a:avLst/>
          </a:prstGeom>
        </p:spPr>
      </p:pic>
      <p:sp>
        <p:nvSpPr>
          <p:cNvPr id="3" name="CuadroTexto 2">
            <a:extLst>
              <a:ext uri="{FF2B5EF4-FFF2-40B4-BE49-F238E27FC236}">
                <a16:creationId xmlns:a16="http://schemas.microsoft.com/office/drawing/2014/main" id="{DDDAE871-B034-EA1F-EF19-E4E6B7894451}"/>
              </a:ext>
            </a:extLst>
          </p:cNvPr>
          <p:cNvSpPr txBox="1"/>
          <p:nvPr/>
        </p:nvSpPr>
        <p:spPr>
          <a:xfrm>
            <a:off x="880686" y="2232318"/>
            <a:ext cx="3389198" cy="1569660"/>
          </a:xfrm>
          <a:prstGeom prst="rect">
            <a:avLst/>
          </a:prstGeom>
          <a:noFill/>
        </p:spPr>
        <p:txBody>
          <a:bodyPr wrap="none" rtlCol="0">
            <a:spAutoFit/>
          </a:bodyPr>
          <a:lstStyle/>
          <a:p>
            <a:pPr algn="ctr"/>
            <a:r>
              <a:rPr lang="es-MX" sz="4800" b="1" dirty="0">
                <a:solidFill>
                  <a:srgbClr val="00B0F0"/>
                </a:solidFill>
                <a:latin typeface="Arial Black" panose="020B0A04020102020204" pitchFamily="34" charset="0"/>
              </a:rPr>
              <a:t>ORACIÓN</a:t>
            </a:r>
          </a:p>
          <a:p>
            <a:pPr algn="ctr"/>
            <a:r>
              <a:rPr lang="es-MX" sz="4800" b="1" dirty="0">
                <a:solidFill>
                  <a:srgbClr val="00B0F0"/>
                </a:solidFill>
                <a:latin typeface="Arial Black" panose="020B0A04020102020204" pitchFamily="34" charset="0"/>
              </a:rPr>
              <a:t>FINAL</a:t>
            </a:r>
          </a:p>
        </p:txBody>
      </p:sp>
    </p:spTree>
    <p:extLst>
      <p:ext uri="{BB962C8B-B14F-4D97-AF65-F5344CB8AC3E}">
        <p14:creationId xmlns:p14="http://schemas.microsoft.com/office/powerpoint/2010/main" val="2185548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8EE4B0C-EA3E-31CE-6707-4E3ED2C72BEF}"/>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613883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78E6B27-54CE-D119-FD3C-0F49A982F348}"/>
              </a:ext>
            </a:extLst>
          </p:cNvPr>
          <p:cNvPicPr>
            <a:picLocks noChangeAspect="1"/>
          </p:cNvPicPr>
          <p:nvPr/>
        </p:nvPicPr>
        <p:blipFill>
          <a:blip r:embed="rId2"/>
          <a:stretch>
            <a:fillRect/>
          </a:stretch>
        </p:blipFill>
        <p:spPr>
          <a:xfrm>
            <a:off x="1630230" y="0"/>
            <a:ext cx="5883539" cy="6858000"/>
          </a:xfrm>
          <a:prstGeom prst="rect">
            <a:avLst/>
          </a:prstGeom>
        </p:spPr>
      </p:pic>
      <p:sp>
        <p:nvSpPr>
          <p:cNvPr id="3" name="CuadroTexto 2">
            <a:extLst>
              <a:ext uri="{FF2B5EF4-FFF2-40B4-BE49-F238E27FC236}">
                <a16:creationId xmlns:a16="http://schemas.microsoft.com/office/drawing/2014/main" id="{84A683CC-6859-85D3-B80F-50E6907ECB21}"/>
              </a:ext>
            </a:extLst>
          </p:cNvPr>
          <p:cNvSpPr txBox="1"/>
          <p:nvPr/>
        </p:nvSpPr>
        <p:spPr>
          <a:xfrm>
            <a:off x="0" y="0"/>
            <a:ext cx="1630230" cy="6858000"/>
          </a:xfrm>
          <a:prstGeom prst="rect">
            <a:avLst/>
          </a:prstGeom>
          <a:solidFill>
            <a:schemeClr val="accent1">
              <a:lumMod val="40000"/>
              <a:lumOff val="60000"/>
            </a:schemeClr>
          </a:solidFill>
        </p:spPr>
        <p:txBody>
          <a:bodyPr wrap="square" rtlCol="0">
            <a:spAutoFit/>
          </a:bodyPr>
          <a:lstStyle/>
          <a:p>
            <a:endParaRPr lang="es-MX" dirty="0"/>
          </a:p>
        </p:txBody>
      </p:sp>
      <p:sp>
        <p:nvSpPr>
          <p:cNvPr id="4" name="CuadroTexto 3">
            <a:extLst>
              <a:ext uri="{FF2B5EF4-FFF2-40B4-BE49-F238E27FC236}">
                <a16:creationId xmlns:a16="http://schemas.microsoft.com/office/drawing/2014/main" id="{1B1AAC8F-08E7-59D9-BDE3-63A1FD22E16C}"/>
              </a:ext>
            </a:extLst>
          </p:cNvPr>
          <p:cNvSpPr txBox="1"/>
          <p:nvPr/>
        </p:nvSpPr>
        <p:spPr>
          <a:xfrm>
            <a:off x="7513770" y="0"/>
            <a:ext cx="1630230" cy="6858000"/>
          </a:xfrm>
          <a:prstGeom prst="rect">
            <a:avLst/>
          </a:prstGeom>
          <a:solidFill>
            <a:schemeClr val="accent1">
              <a:lumMod val="40000"/>
              <a:lumOff val="60000"/>
            </a:schemeClr>
          </a:solidFill>
        </p:spPr>
        <p:txBody>
          <a:bodyPr wrap="square" rtlCol="0">
            <a:spAutoFit/>
          </a:bodyPr>
          <a:lstStyle/>
          <a:p>
            <a:endParaRPr lang="es-MX" dirty="0"/>
          </a:p>
        </p:txBody>
      </p:sp>
      <p:sp>
        <p:nvSpPr>
          <p:cNvPr id="5" name="CuadroTexto 4">
            <a:extLst>
              <a:ext uri="{FF2B5EF4-FFF2-40B4-BE49-F238E27FC236}">
                <a16:creationId xmlns:a16="http://schemas.microsoft.com/office/drawing/2014/main" id="{DF5FA503-4B3E-48AB-735B-5BBAEF168136}"/>
              </a:ext>
            </a:extLst>
          </p:cNvPr>
          <p:cNvSpPr txBox="1"/>
          <p:nvPr/>
        </p:nvSpPr>
        <p:spPr>
          <a:xfrm>
            <a:off x="1630230" y="0"/>
            <a:ext cx="5883539" cy="1323439"/>
          </a:xfrm>
          <a:prstGeom prst="rect">
            <a:avLst/>
          </a:prstGeom>
          <a:solidFill>
            <a:schemeClr val="bg2"/>
          </a:solidFill>
        </p:spPr>
        <p:txBody>
          <a:bodyPr wrap="square" rtlCol="0">
            <a:spAutoFit/>
          </a:bodyPr>
          <a:lstStyle/>
          <a:p>
            <a:pPr algn="ctr"/>
            <a:r>
              <a:rPr lang="es-MX" sz="4000" b="1" dirty="0">
                <a:solidFill>
                  <a:srgbClr val="0070C0"/>
                </a:solidFill>
                <a:latin typeface="Arial Black" panose="020B0A04020102020204" pitchFamily="34" charset="0"/>
              </a:rPr>
              <a:t>ORACIÓN DE RODILLAS</a:t>
            </a:r>
          </a:p>
        </p:txBody>
      </p:sp>
    </p:spTree>
    <p:extLst>
      <p:ext uri="{BB962C8B-B14F-4D97-AF65-F5344CB8AC3E}">
        <p14:creationId xmlns:p14="http://schemas.microsoft.com/office/powerpoint/2010/main" val="3161302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EEE7269-8F93-4C1F-093A-884C81FF0EDF}"/>
              </a:ext>
            </a:extLst>
          </p:cNvPr>
          <p:cNvSpPr txBox="1"/>
          <p:nvPr/>
        </p:nvSpPr>
        <p:spPr>
          <a:xfrm>
            <a:off x="0" y="523220"/>
            <a:ext cx="9144000" cy="1200329"/>
          </a:xfrm>
          <a:prstGeom prst="rect">
            <a:avLst/>
          </a:prstGeom>
          <a:noFill/>
        </p:spPr>
        <p:txBody>
          <a:bodyPr wrap="square">
            <a:spAutoFit/>
          </a:bodyPr>
          <a:lstStyle/>
          <a:p>
            <a:pPr algn="ctr"/>
            <a:r>
              <a:rPr lang="es-MX" sz="2400" b="1" dirty="0">
                <a:latin typeface="Arial Black" panose="020B0A04020102020204" pitchFamily="34" charset="0"/>
              </a:rPr>
              <a:t>Entran los departamentos completos de Menores y Primarios cantan “Vamos al Hogar” (buscar el </a:t>
            </a:r>
          </a:p>
          <a:p>
            <a:pPr algn="ctr"/>
            <a:r>
              <a:rPr lang="es-MX" sz="2400" b="1" dirty="0">
                <a:latin typeface="Arial Black" panose="020B0A04020102020204" pitchFamily="34" charset="0"/>
              </a:rPr>
              <a:t>recurso en internet)</a:t>
            </a:r>
          </a:p>
        </p:txBody>
      </p:sp>
      <p:sp>
        <p:nvSpPr>
          <p:cNvPr id="4" name="CuadroTexto 3">
            <a:extLst>
              <a:ext uri="{FF2B5EF4-FFF2-40B4-BE49-F238E27FC236}">
                <a16:creationId xmlns:a16="http://schemas.microsoft.com/office/drawing/2014/main" id="{26C2CCAB-68E2-BB2F-69B6-4D73E58778D9}"/>
              </a:ext>
            </a:extLst>
          </p:cNvPr>
          <p:cNvSpPr txBox="1"/>
          <p:nvPr/>
        </p:nvSpPr>
        <p:spPr>
          <a:xfrm>
            <a:off x="0" y="0"/>
            <a:ext cx="9144000" cy="523220"/>
          </a:xfrm>
          <a:prstGeom prst="rect">
            <a:avLst/>
          </a:prstGeom>
          <a:solidFill>
            <a:srgbClr val="FFCCFF"/>
          </a:solidFill>
        </p:spPr>
        <p:txBody>
          <a:bodyPr wrap="square" rtlCol="0">
            <a:spAutoFit/>
          </a:bodyPr>
          <a:lstStyle/>
          <a:p>
            <a:pPr algn="ctr"/>
            <a:r>
              <a:rPr lang="es-MX" sz="2800" b="1" dirty="0">
                <a:latin typeface="Arial Black" panose="020B0A04020102020204" pitchFamily="34" charset="0"/>
              </a:rPr>
              <a:t>HIMNO DE ALABANZA</a:t>
            </a:r>
          </a:p>
        </p:txBody>
      </p:sp>
      <p:pic>
        <p:nvPicPr>
          <p:cNvPr id="5" name="Imagen 4">
            <a:extLst>
              <a:ext uri="{FF2B5EF4-FFF2-40B4-BE49-F238E27FC236}">
                <a16:creationId xmlns:a16="http://schemas.microsoft.com/office/drawing/2014/main" id="{5741B785-DEAF-D783-A7AC-0CA7BF2EE0FA}"/>
              </a:ext>
            </a:extLst>
          </p:cNvPr>
          <p:cNvPicPr>
            <a:picLocks noChangeAspect="1"/>
          </p:cNvPicPr>
          <p:nvPr/>
        </p:nvPicPr>
        <p:blipFill>
          <a:blip r:embed="rId2"/>
          <a:stretch>
            <a:fillRect/>
          </a:stretch>
        </p:blipFill>
        <p:spPr>
          <a:xfrm>
            <a:off x="0" y="1705630"/>
            <a:ext cx="9144000" cy="5152370"/>
          </a:xfrm>
          <a:prstGeom prst="rect">
            <a:avLst/>
          </a:prstGeom>
        </p:spPr>
      </p:pic>
    </p:spTree>
    <p:extLst>
      <p:ext uri="{BB962C8B-B14F-4D97-AF65-F5344CB8AC3E}">
        <p14:creationId xmlns:p14="http://schemas.microsoft.com/office/powerpoint/2010/main" val="3286506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C592234-CCA9-9E7E-49A0-620142028986}"/>
              </a:ext>
            </a:extLst>
          </p:cNvPr>
          <p:cNvSpPr txBox="1"/>
          <p:nvPr/>
        </p:nvSpPr>
        <p:spPr>
          <a:xfrm>
            <a:off x="0" y="-1"/>
            <a:ext cx="9144000" cy="461665"/>
          </a:xfrm>
          <a:prstGeom prst="rect">
            <a:avLst/>
          </a:prstGeom>
          <a:solidFill>
            <a:schemeClr val="accent5">
              <a:lumMod val="40000"/>
              <a:lumOff val="60000"/>
            </a:schemeClr>
          </a:solidFill>
        </p:spPr>
        <p:txBody>
          <a:bodyPr wrap="square" rtlCol="0">
            <a:spAutoFit/>
          </a:bodyPr>
          <a:lstStyle/>
          <a:p>
            <a:pPr algn="ctr"/>
            <a:r>
              <a:rPr lang="es-MX" sz="2400" b="1" dirty="0">
                <a:latin typeface="Arial Black" panose="020B0A04020102020204" pitchFamily="34" charset="0"/>
              </a:rPr>
              <a:t>PRIMARIOS</a:t>
            </a:r>
          </a:p>
        </p:txBody>
      </p:sp>
      <p:pic>
        <p:nvPicPr>
          <p:cNvPr id="5" name="Imagen 4">
            <a:extLst>
              <a:ext uri="{FF2B5EF4-FFF2-40B4-BE49-F238E27FC236}">
                <a16:creationId xmlns:a16="http://schemas.microsoft.com/office/drawing/2014/main" id="{FC42A9FA-B5A2-19EF-6E61-37E2468B0490}"/>
              </a:ext>
            </a:extLst>
          </p:cNvPr>
          <p:cNvPicPr>
            <a:picLocks noChangeAspect="1"/>
          </p:cNvPicPr>
          <p:nvPr/>
        </p:nvPicPr>
        <p:blipFill>
          <a:blip r:embed="rId2"/>
          <a:stretch>
            <a:fillRect/>
          </a:stretch>
        </p:blipFill>
        <p:spPr>
          <a:xfrm>
            <a:off x="1143000" y="-1218733"/>
            <a:ext cx="6858000" cy="6858000"/>
          </a:xfrm>
          <a:prstGeom prst="rect">
            <a:avLst/>
          </a:prstGeom>
        </p:spPr>
      </p:pic>
      <p:sp>
        <p:nvSpPr>
          <p:cNvPr id="10" name="CuadroTexto 9">
            <a:extLst>
              <a:ext uri="{FF2B5EF4-FFF2-40B4-BE49-F238E27FC236}">
                <a16:creationId xmlns:a16="http://schemas.microsoft.com/office/drawing/2014/main" id="{9F2A5AA1-C5B3-6DD4-B16C-D6F89B347AEE}"/>
              </a:ext>
            </a:extLst>
          </p:cNvPr>
          <p:cNvSpPr txBox="1"/>
          <p:nvPr/>
        </p:nvSpPr>
        <p:spPr>
          <a:xfrm>
            <a:off x="0" y="4791138"/>
            <a:ext cx="9144000" cy="1938992"/>
          </a:xfrm>
          <a:prstGeom prst="rect">
            <a:avLst/>
          </a:prstGeom>
          <a:noFill/>
        </p:spPr>
        <p:txBody>
          <a:bodyPr wrap="square">
            <a:spAutoFit/>
          </a:bodyPr>
          <a:lstStyle/>
          <a:p>
            <a:r>
              <a:rPr lang="es-MX" sz="2000" b="1" dirty="0">
                <a:latin typeface="Arial Black" panose="020B0A04020102020204" pitchFamily="34" charset="0"/>
              </a:rPr>
              <a:t>¿Sabes? Me encantan los regalos. </a:t>
            </a:r>
          </a:p>
          <a:p>
            <a:r>
              <a:rPr lang="es-MX" sz="2000" b="1" dirty="0">
                <a:latin typeface="Arial Black" panose="020B0A04020102020204" pitchFamily="34" charset="0"/>
              </a:rPr>
              <a:t>¡A mí también! Y hoy estoy feliz pues acabo de recibir uno. </a:t>
            </a:r>
          </a:p>
          <a:p>
            <a:r>
              <a:rPr lang="es-MX" sz="2000" b="1" dirty="0">
                <a:latin typeface="Arial Black" panose="020B0A04020102020204" pitchFamily="34" charset="0"/>
              </a:rPr>
              <a:t> ¡Ah! Mi regalo se ve muy interesante, ¿qué será? </a:t>
            </a:r>
          </a:p>
          <a:p>
            <a:r>
              <a:rPr lang="es-MX" sz="2000" b="1" dirty="0">
                <a:latin typeface="Arial Black" panose="020B0A04020102020204" pitchFamily="34" charset="0"/>
              </a:rPr>
              <a:t>¿Qué te parece si los abrimos juntos? ¡A la cuenta de tres! 1,2,3 ¡Oh es un juguete nuevo! ¡A mí me gustan los juguetes nuevos, funcionan bien... huelen bien...me fascinan! </a:t>
            </a:r>
          </a:p>
        </p:txBody>
      </p:sp>
    </p:spTree>
    <p:extLst>
      <p:ext uri="{BB962C8B-B14F-4D97-AF65-F5344CB8AC3E}">
        <p14:creationId xmlns:p14="http://schemas.microsoft.com/office/powerpoint/2010/main" val="127082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E8A1ADB-BE69-3B44-C0ED-ECE668D29754}"/>
              </a:ext>
            </a:extLst>
          </p:cNvPr>
          <p:cNvSpPr txBox="1"/>
          <p:nvPr/>
        </p:nvSpPr>
        <p:spPr>
          <a:xfrm>
            <a:off x="0" y="-1"/>
            <a:ext cx="9144000" cy="461665"/>
          </a:xfrm>
          <a:prstGeom prst="rect">
            <a:avLst/>
          </a:prstGeom>
          <a:solidFill>
            <a:schemeClr val="accent4">
              <a:lumMod val="60000"/>
              <a:lumOff val="40000"/>
            </a:schemeClr>
          </a:solidFill>
        </p:spPr>
        <p:txBody>
          <a:bodyPr wrap="square" rtlCol="0">
            <a:spAutoFit/>
          </a:bodyPr>
          <a:lstStyle/>
          <a:p>
            <a:pPr algn="ctr"/>
            <a:r>
              <a:rPr lang="es-MX" sz="2400" b="1" dirty="0">
                <a:latin typeface="Arial Black" panose="020B0A04020102020204" pitchFamily="34" charset="0"/>
              </a:rPr>
              <a:t>INFANTES</a:t>
            </a:r>
          </a:p>
        </p:txBody>
      </p:sp>
      <p:sp>
        <p:nvSpPr>
          <p:cNvPr id="6" name="CuadroTexto 5">
            <a:extLst>
              <a:ext uri="{FF2B5EF4-FFF2-40B4-BE49-F238E27FC236}">
                <a16:creationId xmlns:a16="http://schemas.microsoft.com/office/drawing/2014/main" id="{87588784-610A-2A52-C5DB-13B85D45F5DD}"/>
              </a:ext>
            </a:extLst>
          </p:cNvPr>
          <p:cNvSpPr txBox="1"/>
          <p:nvPr/>
        </p:nvSpPr>
        <p:spPr>
          <a:xfrm>
            <a:off x="-3" y="4919008"/>
            <a:ext cx="9143999" cy="1938992"/>
          </a:xfrm>
          <a:prstGeom prst="rect">
            <a:avLst/>
          </a:prstGeom>
          <a:noFill/>
        </p:spPr>
        <p:txBody>
          <a:bodyPr wrap="square">
            <a:spAutoFit/>
          </a:bodyPr>
          <a:lstStyle/>
          <a:p>
            <a:r>
              <a:rPr lang="es-MX" sz="2000" b="1" dirty="0">
                <a:latin typeface="Arial Black" panose="020B0A04020102020204" pitchFamily="34" charset="0"/>
              </a:rPr>
              <a:t>¿Cuántos de los presentes han recibido alguna vez un regalo?</a:t>
            </a:r>
          </a:p>
          <a:p>
            <a:r>
              <a:rPr lang="es-MX" sz="2000" b="1" dirty="0">
                <a:latin typeface="Arial Black" panose="020B0A04020102020204" pitchFamily="34" charset="0"/>
              </a:rPr>
              <a:t> ¡Es muy emocionante recibir regalos! </a:t>
            </a:r>
          </a:p>
          <a:p>
            <a:r>
              <a:rPr lang="es-MX" sz="2000" b="1" dirty="0">
                <a:latin typeface="Arial Black" panose="020B0A04020102020204" pitchFamily="34" charset="0"/>
              </a:rPr>
              <a:t> Cuando Jesús venga por segunda vez, no solo recibiremos un solo regalo, recibiremos muchos regalos. En el libro de Apocalipsis 21:1 la Biblia nos da detalles de esos regalos, vamos a leerlo,  el primer regalo será un Cielo Nuevo. </a:t>
            </a:r>
          </a:p>
        </p:txBody>
      </p:sp>
      <p:pic>
        <p:nvPicPr>
          <p:cNvPr id="8" name="Imagen 7">
            <a:extLst>
              <a:ext uri="{FF2B5EF4-FFF2-40B4-BE49-F238E27FC236}">
                <a16:creationId xmlns:a16="http://schemas.microsoft.com/office/drawing/2014/main" id="{FFCB0373-C737-F480-F4B3-9FF1B681E6E5}"/>
              </a:ext>
            </a:extLst>
          </p:cNvPr>
          <p:cNvPicPr>
            <a:picLocks noChangeAspect="1"/>
          </p:cNvPicPr>
          <p:nvPr/>
        </p:nvPicPr>
        <p:blipFill>
          <a:blip r:embed="rId2"/>
          <a:stretch>
            <a:fillRect/>
          </a:stretch>
        </p:blipFill>
        <p:spPr>
          <a:xfrm>
            <a:off x="0" y="461664"/>
            <a:ext cx="9143996" cy="4457344"/>
          </a:xfrm>
          <a:prstGeom prst="rect">
            <a:avLst/>
          </a:prstGeom>
        </p:spPr>
      </p:pic>
    </p:spTree>
    <p:extLst>
      <p:ext uri="{BB962C8B-B14F-4D97-AF65-F5344CB8AC3E}">
        <p14:creationId xmlns:p14="http://schemas.microsoft.com/office/powerpoint/2010/main" val="642985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96E205E-82B7-CD6B-7C0D-C32C99F26568}"/>
              </a:ext>
            </a:extLst>
          </p:cNvPr>
          <p:cNvSpPr txBox="1"/>
          <p:nvPr/>
        </p:nvSpPr>
        <p:spPr>
          <a:xfrm>
            <a:off x="0" y="-1"/>
            <a:ext cx="9144000" cy="523220"/>
          </a:xfrm>
          <a:prstGeom prst="rect">
            <a:avLst/>
          </a:prstGeom>
          <a:solidFill>
            <a:schemeClr val="accent6">
              <a:lumMod val="40000"/>
              <a:lumOff val="60000"/>
            </a:schemeClr>
          </a:solidFill>
        </p:spPr>
        <p:txBody>
          <a:bodyPr wrap="square" rtlCol="0">
            <a:spAutoFit/>
          </a:bodyPr>
          <a:lstStyle/>
          <a:p>
            <a:pPr algn="ctr"/>
            <a:r>
              <a:rPr lang="es-MX" sz="2800" b="1" dirty="0">
                <a:latin typeface="Arial Black" panose="020B0A04020102020204" pitchFamily="34" charset="0"/>
              </a:rPr>
              <a:t>MENORES</a:t>
            </a:r>
          </a:p>
        </p:txBody>
      </p:sp>
      <p:sp>
        <p:nvSpPr>
          <p:cNvPr id="5" name="CuadroTexto 4">
            <a:extLst>
              <a:ext uri="{FF2B5EF4-FFF2-40B4-BE49-F238E27FC236}">
                <a16:creationId xmlns:a16="http://schemas.microsoft.com/office/drawing/2014/main" id="{6733E822-8422-528F-6009-D3FBEEBB62EF}"/>
              </a:ext>
            </a:extLst>
          </p:cNvPr>
          <p:cNvSpPr txBox="1"/>
          <p:nvPr/>
        </p:nvSpPr>
        <p:spPr>
          <a:xfrm>
            <a:off x="0" y="4060028"/>
            <a:ext cx="9143999" cy="2554545"/>
          </a:xfrm>
          <a:prstGeom prst="rect">
            <a:avLst/>
          </a:prstGeom>
          <a:noFill/>
        </p:spPr>
        <p:txBody>
          <a:bodyPr wrap="square">
            <a:spAutoFit/>
          </a:bodyPr>
          <a:lstStyle/>
          <a:p>
            <a:r>
              <a:rPr lang="es-MX" sz="2000" b="1" dirty="0">
                <a:latin typeface="Arial Black" panose="020B0A04020102020204" pitchFamily="34" charset="0"/>
              </a:rPr>
              <a:t>¡Es increíble! La Biblia nos dice que recibiremos un cielo nuevo, pero también nos dará otro regalo y es una Tierra Nueva. </a:t>
            </a:r>
          </a:p>
          <a:p>
            <a:r>
              <a:rPr lang="es-MX" sz="2000" b="1" dirty="0">
                <a:latin typeface="Arial Black" panose="020B0A04020102020204" pitchFamily="34" charset="0"/>
              </a:rPr>
              <a:t>Qué regalo tan hermoso nos dará el Señor, leamos una vez más Apocalipsis 21:1.   </a:t>
            </a:r>
          </a:p>
          <a:p>
            <a:r>
              <a:rPr lang="es-MX" sz="2000" b="1" dirty="0">
                <a:latin typeface="Arial Black" panose="020B0A04020102020204" pitchFamily="34" charset="0"/>
              </a:rPr>
              <a:t> La tierra actual posee hermosos lugares, sin embargo, el pecado ha tocado toda la creación y la ha deteriorado. Dios nos promete hacer nuevas todas las cosas. ¡Qué maravillosa noticia! </a:t>
            </a:r>
          </a:p>
        </p:txBody>
      </p:sp>
      <p:pic>
        <p:nvPicPr>
          <p:cNvPr id="6" name="Imagen 5">
            <a:extLst>
              <a:ext uri="{FF2B5EF4-FFF2-40B4-BE49-F238E27FC236}">
                <a16:creationId xmlns:a16="http://schemas.microsoft.com/office/drawing/2014/main" id="{6992FBB8-9CDF-EA60-016C-D9E35FF77843}"/>
              </a:ext>
            </a:extLst>
          </p:cNvPr>
          <p:cNvPicPr>
            <a:picLocks noChangeAspect="1"/>
          </p:cNvPicPr>
          <p:nvPr/>
        </p:nvPicPr>
        <p:blipFill>
          <a:blip r:embed="rId2"/>
          <a:stretch>
            <a:fillRect/>
          </a:stretch>
        </p:blipFill>
        <p:spPr>
          <a:xfrm>
            <a:off x="0" y="523219"/>
            <a:ext cx="9143999" cy="3536809"/>
          </a:xfrm>
          <a:prstGeom prst="rect">
            <a:avLst/>
          </a:prstGeom>
        </p:spPr>
      </p:pic>
    </p:spTree>
    <p:extLst>
      <p:ext uri="{BB962C8B-B14F-4D97-AF65-F5344CB8AC3E}">
        <p14:creationId xmlns:p14="http://schemas.microsoft.com/office/powerpoint/2010/main" val="3588122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5A4B099-36FF-ECA4-810E-8D18F6399A56}"/>
              </a:ext>
            </a:extLst>
          </p:cNvPr>
          <p:cNvSpPr txBox="1"/>
          <p:nvPr/>
        </p:nvSpPr>
        <p:spPr>
          <a:xfrm>
            <a:off x="0" y="4753616"/>
            <a:ext cx="9144000" cy="1938992"/>
          </a:xfrm>
          <a:prstGeom prst="rect">
            <a:avLst/>
          </a:prstGeom>
          <a:noFill/>
        </p:spPr>
        <p:txBody>
          <a:bodyPr wrap="square">
            <a:spAutoFit/>
          </a:bodyPr>
          <a:lstStyle/>
          <a:p>
            <a:r>
              <a:rPr lang="es-MX" sz="2400" b="1" dirty="0">
                <a:latin typeface="Arial Black" panose="020B0A04020102020204" pitchFamily="34" charset="0"/>
              </a:rPr>
              <a:t>Todo será perfectamente hermoso y real.  La tierra estará llena de animalitos con los cuales jugaremos y no nos harán ningún mal.</a:t>
            </a:r>
          </a:p>
          <a:p>
            <a:r>
              <a:rPr lang="es-MX" sz="2400" b="1" dirty="0">
                <a:latin typeface="Arial Black" panose="020B0A04020102020204" pitchFamily="34" charset="0"/>
              </a:rPr>
              <a:t> Yo quiero recibir este regalo. ¿No están ustedes deseosos de recibir esta promesa también? </a:t>
            </a:r>
          </a:p>
        </p:txBody>
      </p:sp>
      <p:pic>
        <p:nvPicPr>
          <p:cNvPr id="4" name="Imagen 3">
            <a:extLst>
              <a:ext uri="{FF2B5EF4-FFF2-40B4-BE49-F238E27FC236}">
                <a16:creationId xmlns:a16="http://schemas.microsoft.com/office/drawing/2014/main" id="{5BCA293C-70E7-FB47-AC06-63F12299CB5C}"/>
              </a:ext>
            </a:extLst>
          </p:cNvPr>
          <p:cNvPicPr>
            <a:picLocks noChangeAspect="1"/>
          </p:cNvPicPr>
          <p:nvPr/>
        </p:nvPicPr>
        <p:blipFill>
          <a:blip r:embed="rId2"/>
          <a:stretch>
            <a:fillRect/>
          </a:stretch>
        </p:blipFill>
        <p:spPr>
          <a:xfrm>
            <a:off x="-1" y="0"/>
            <a:ext cx="9143999" cy="4753616"/>
          </a:xfrm>
          <a:prstGeom prst="rect">
            <a:avLst/>
          </a:prstGeom>
        </p:spPr>
      </p:pic>
    </p:spTree>
    <p:extLst>
      <p:ext uri="{BB962C8B-B14F-4D97-AF65-F5344CB8AC3E}">
        <p14:creationId xmlns:p14="http://schemas.microsoft.com/office/powerpoint/2010/main" val="2412363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A1476B2-5C6B-A999-7FA7-9D546B98E0CE}"/>
              </a:ext>
            </a:extLst>
          </p:cNvPr>
          <p:cNvSpPr txBox="1"/>
          <p:nvPr/>
        </p:nvSpPr>
        <p:spPr>
          <a:xfrm>
            <a:off x="0" y="-1"/>
            <a:ext cx="9144000" cy="584775"/>
          </a:xfrm>
          <a:prstGeom prst="rect">
            <a:avLst/>
          </a:prstGeom>
          <a:solidFill>
            <a:schemeClr val="accent1">
              <a:lumMod val="60000"/>
              <a:lumOff val="40000"/>
            </a:schemeClr>
          </a:solidFill>
        </p:spPr>
        <p:txBody>
          <a:bodyPr wrap="square" rtlCol="0">
            <a:spAutoFit/>
          </a:bodyPr>
          <a:lstStyle/>
          <a:p>
            <a:pPr algn="ctr"/>
            <a:r>
              <a:rPr lang="es-MX" sz="3200" b="1" dirty="0">
                <a:latin typeface="Arial Black" panose="020B0A04020102020204" pitchFamily="34" charset="0"/>
              </a:rPr>
              <a:t>CUNA</a:t>
            </a:r>
          </a:p>
        </p:txBody>
      </p:sp>
      <p:sp>
        <p:nvSpPr>
          <p:cNvPr id="5" name="CuadroTexto 4">
            <a:extLst>
              <a:ext uri="{FF2B5EF4-FFF2-40B4-BE49-F238E27FC236}">
                <a16:creationId xmlns:a16="http://schemas.microsoft.com/office/drawing/2014/main" id="{0C1181CE-1AFD-38C5-3C62-BC997AA032ED}"/>
              </a:ext>
            </a:extLst>
          </p:cNvPr>
          <p:cNvSpPr txBox="1"/>
          <p:nvPr/>
        </p:nvSpPr>
        <p:spPr>
          <a:xfrm>
            <a:off x="4684294" y="1001928"/>
            <a:ext cx="4459706" cy="5262979"/>
          </a:xfrm>
          <a:prstGeom prst="rect">
            <a:avLst/>
          </a:prstGeom>
          <a:noFill/>
        </p:spPr>
        <p:txBody>
          <a:bodyPr wrap="square">
            <a:spAutoFit/>
          </a:bodyPr>
          <a:lstStyle/>
          <a:p>
            <a:pPr algn="ctr"/>
            <a:r>
              <a:rPr lang="es-MX" sz="2400" b="1" dirty="0">
                <a:latin typeface="Arial Black" panose="020B0A04020102020204" pitchFamily="34" charset="0"/>
              </a:rPr>
              <a:t> </a:t>
            </a:r>
            <a:r>
              <a:rPr lang="es-MX" sz="2800" b="1" dirty="0">
                <a:latin typeface="Arial Black" panose="020B0A04020102020204" pitchFamily="34" charset="0"/>
              </a:rPr>
              <a:t>Ahora que conocemos algunos de los regalos que recibiremos, me emociona saber que yo puedo tenerlos. ¿Tú quieres tenerlos? Todos ellos serán maravillosos, pero hay un regalo que deseo con todo el corazón.</a:t>
            </a:r>
            <a:endParaRPr lang="es-MX" sz="2400" b="1" dirty="0">
              <a:latin typeface="Arial Black" panose="020B0A04020102020204" pitchFamily="34" charset="0"/>
            </a:endParaRPr>
          </a:p>
        </p:txBody>
      </p:sp>
      <p:pic>
        <p:nvPicPr>
          <p:cNvPr id="6" name="Imagen 5">
            <a:extLst>
              <a:ext uri="{FF2B5EF4-FFF2-40B4-BE49-F238E27FC236}">
                <a16:creationId xmlns:a16="http://schemas.microsoft.com/office/drawing/2014/main" id="{2520315D-F6D1-C82A-B1F0-FD7210D2DB87}"/>
              </a:ext>
            </a:extLst>
          </p:cNvPr>
          <p:cNvPicPr>
            <a:picLocks noChangeAspect="1"/>
          </p:cNvPicPr>
          <p:nvPr/>
        </p:nvPicPr>
        <p:blipFill>
          <a:blip r:embed="rId3"/>
          <a:stretch>
            <a:fillRect/>
          </a:stretch>
        </p:blipFill>
        <p:spPr>
          <a:xfrm>
            <a:off x="160421" y="593093"/>
            <a:ext cx="4523873" cy="6264907"/>
          </a:xfrm>
          <a:prstGeom prst="rect">
            <a:avLst/>
          </a:prstGeom>
        </p:spPr>
      </p:pic>
    </p:spTree>
    <p:extLst>
      <p:ext uri="{BB962C8B-B14F-4D97-AF65-F5344CB8AC3E}">
        <p14:creationId xmlns:p14="http://schemas.microsoft.com/office/powerpoint/2010/main" val="228063715"/>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207</TotalTime>
  <Words>614</Words>
  <Application>Microsoft Office PowerPoint</Application>
  <PresentationFormat>Presentación en pantalla (4:3)</PresentationFormat>
  <Paragraphs>60</Paragraphs>
  <Slides>22</Slides>
  <Notes>2</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22</vt:i4>
      </vt:variant>
    </vt:vector>
  </HeadingPairs>
  <TitlesOfParts>
    <vt:vector size="27" baseType="lpstr">
      <vt:lpstr>Arial</vt:lpstr>
      <vt:lpstr>Arial Black</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dc:creator>
  <cp:lastModifiedBy>Admin</cp:lastModifiedBy>
  <cp:revision>13</cp:revision>
  <dcterms:created xsi:type="dcterms:W3CDTF">2025-12-25T12:33:57Z</dcterms:created>
  <dcterms:modified xsi:type="dcterms:W3CDTF">2025-12-25T16:01:26Z</dcterms:modified>
</cp:coreProperties>
</file>