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4" r:id="rId6"/>
    <p:sldId id="257" r:id="rId7"/>
    <p:sldId id="259" r:id="rId8"/>
    <p:sldId id="260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62" r:id="rId17"/>
    <p:sldId id="277" r:id="rId18"/>
    <p:sldId id="275" r:id="rId19"/>
    <p:sldId id="276" r:id="rId20"/>
    <p:sldId id="272" r:id="rId21"/>
    <p:sldId id="273" r:id="rId22"/>
    <p:sldId id="274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3300"/>
    <a:srgbClr val="FF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1440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1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603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848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851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148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2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23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15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527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47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40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995E-6933-4541-9591-AC98A49B5C5E}" type="datetimeFigureOut">
              <a:rPr lang="es-MX" smtClean="0"/>
              <a:t>17/12/2025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65DA-1992-44CE-BDCD-AA42736BDF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9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19FA3CB-8C02-46F4-B6A5-587F79BD6D6F}"/>
              </a:ext>
            </a:extLst>
          </p:cNvPr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“FIDELIDAD Y COMPROMISO”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5F8945-49F5-42E5-9015-0751C8F384DD}"/>
              </a:ext>
            </a:extLst>
          </p:cNvPr>
          <p:cNvSpPr txBox="1"/>
          <p:nvPr/>
        </p:nvSpPr>
        <p:spPr>
          <a:xfrm>
            <a:off x="0" y="523218"/>
            <a:ext cx="9144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F1F660-ABE3-48A1-8CA8-74C0AB9B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0" y="5791321"/>
            <a:ext cx="1030690" cy="9207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B9B05CF-AFF6-43BB-875A-328088BC4D38}"/>
              </a:ext>
            </a:extLst>
          </p:cNvPr>
          <p:cNvSpPr txBox="1"/>
          <p:nvPr/>
        </p:nvSpPr>
        <p:spPr>
          <a:xfrm>
            <a:off x="1562100" y="5757964"/>
            <a:ext cx="791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E340968-4D82-42D9-93F3-AA7509CD4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550"/>
            <a:ext cx="9144000" cy="47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63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7F439B-C99F-4D5A-96BC-4C73B75ECE53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C7F60A-0126-4071-8E4A-78820B5B878A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298332-B4DF-4242-86D2-CEDA8507DE4A}"/>
              </a:ext>
            </a:extLst>
          </p:cNvPr>
          <p:cNvSpPr txBox="1"/>
          <p:nvPr/>
        </p:nvSpPr>
        <p:spPr>
          <a:xfrm>
            <a:off x="0" y="6304004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PERDER PARA GANAR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8A743D-279F-4040-9D27-2315A72F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2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61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FB404B-0C91-4EE1-8FD9-BF689194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6080D75-6185-4A43-A736-BCC325410837}"/>
              </a:ext>
            </a:extLst>
          </p:cNvPr>
          <p:cNvSpPr/>
          <p:nvPr/>
        </p:nvSpPr>
        <p:spPr>
          <a:xfrm>
            <a:off x="387927" y="982176"/>
            <a:ext cx="83681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Definir metas claras y alcanzables en su vida espiritual y en el manejo de sus recursos ayuda a mantener la fidelidad y el compromiso. Comprométase a asistir regularmente a los servicios de la iglesia, participar en estudios bíblicos y contribuir a las necesidades de la congregación. Al principio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 resultará difícil, pero encontrará amor en medio de la disciplina.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Estas metas proporcionan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dirección y mantienen un enfoque constante en el crecimiento espiritual y la responsabilidad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compartida.</a:t>
            </a:r>
          </a:p>
        </p:txBody>
      </p:sp>
    </p:spTree>
    <p:extLst>
      <p:ext uri="{BB962C8B-B14F-4D97-AF65-F5344CB8AC3E}">
        <p14:creationId xmlns:p14="http://schemas.microsoft.com/office/powerpoint/2010/main" val="7941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FD04BEE-46DF-45FF-B099-B11A0FF81474}"/>
              </a:ext>
            </a:extLst>
          </p:cNvPr>
          <p:cNvSpPr/>
          <p:nvPr/>
        </p:nvSpPr>
        <p:spPr>
          <a:xfrm>
            <a:off x="0" y="382687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¿Quiere permanecer en la iglesia? Involúcrese en los ministerios y actividades que esta ofrece, pues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solo enriquece su vida espiritual, sino que también contribuye a la vitalidad de la comunidad.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Ofrezca su tiempo y habilidades en áreas como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ministerio de jóvenes, el coro o los programas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servicio comunitario. La participación fortalece la comunidad y asegura una conexión más profunda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la iglesia. Recuerde que el Seños nos llamó a servir.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B7171D-97FA-480A-99CF-20BD1428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5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299DB1-A4B9-422A-BF91-8BC5DF2C0082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EF843F-E4D9-39DC-BDB0-9798E1E0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84"/>
            <a:ext cx="9166693" cy="62524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0EEAB7-FBF6-5841-6B5F-28A377D97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5555"/>
            <a:ext cx="2147456" cy="19713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73BEAB-8423-1F23-FFA9-FE9514050FCF}"/>
              </a:ext>
            </a:extLst>
          </p:cNvPr>
          <p:cNvSpPr txBox="1"/>
          <p:nvPr/>
        </p:nvSpPr>
        <p:spPr>
          <a:xfrm>
            <a:off x="4973779" y="2867890"/>
            <a:ext cx="4073236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223199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6B2997C-8631-4805-84E4-5FC48E58AD0B}"/>
              </a:ext>
            </a:extLst>
          </p:cNvPr>
          <p:cNvSpPr/>
          <p:nvPr/>
        </p:nvSpPr>
        <p:spPr>
          <a:xfrm>
            <a:off x="0" y="426189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Mantener una rutina diaria de oración y estudio bíblico es fundamental para una vida espiritual activa.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Dedique tiempo cada día a la oración y a la lectura de la Escritura, buscando un entendimiento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profundo de la voluntad de Dios. Este hábito no solo profundiza su relación con Dios, sino que también le proporciona la fortaleza y sabiduría necesarias para cumplir con sus responsabilidades.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8D6892-FD3D-4B3A-9E94-82D391BDA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563915-0C18-4C83-A2B4-A6BA13040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AAC0D0-079D-410F-92FF-CBA6CB0FAF4B}"/>
              </a:ext>
            </a:extLst>
          </p:cNvPr>
          <p:cNvSpPr txBox="1"/>
          <p:nvPr/>
        </p:nvSpPr>
        <p:spPr>
          <a:xfrm>
            <a:off x="403423" y="1787237"/>
            <a:ext cx="4168577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81307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7B7F8B-6635-4136-8D0C-1F4DD9FE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A5874EF-3BC8-4FCA-A8BE-772197FA5D39}"/>
              </a:ext>
            </a:extLst>
          </p:cNvPr>
          <p:cNvSpPr/>
          <p:nvPr/>
        </p:nvSpPr>
        <p:spPr>
          <a:xfrm>
            <a:off x="609600" y="797509"/>
            <a:ext cx="81187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Establezca relaciones de rendición de cuentas con otros miembros de la iglesia. Forme grupos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pequeños o parejas de oración donde puedan compartir sus experiencias espirituales, orar juntos y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apoyarse mutuamente en su compromiso. La rendición de cuentas y el apoyo mutuo proporcionan un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sistema de soporte que ayuda a mantener la fidelidad y el compromiso en la vida cristiana.</a:t>
            </a:r>
          </a:p>
        </p:txBody>
      </p:sp>
    </p:spTree>
    <p:extLst>
      <p:ext uri="{BB962C8B-B14F-4D97-AF65-F5344CB8AC3E}">
        <p14:creationId xmlns:p14="http://schemas.microsoft.com/office/powerpoint/2010/main" val="3078879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CFE520-F858-4C80-812A-A67BA7809C6D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41124B9-D1E7-4DC9-9467-368567A0CB19}"/>
              </a:ext>
            </a:extLst>
          </p:cNvPr>
          <p:cNvSpPr/>
          <p:nvPr/>
        </p:nvSpPr>
        <p:spPr>
          <a:xfrm>
            <a:off x="0" y="449170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compromiso y la fidelidad no son simplemente virtudes a practicar; son los cimientos sobre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cuales construimos una vida espiritual duradera y significativa. Al integrar estos principios en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diaria, no solo fortalecemos nuestra relación personal con Dios, sino que también contribuimos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bienestar y crecimiento de nuestra comunidad de fe.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0ABE1F-B632-4937-954D-F720630D9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9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8A8F9C-C551-48BC-82BD-544C08843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50CEE92-F5ED-45E6-8BFE-E12C291B1A7A}"/>
              </a:ext>
            </a:extLst>
          </p:cNvPr>
          <p:cNvSpPr/>
          <p:nvPr/>
        </p:nvSpPr>
        <p:spPr>
          <a:xfrm>
            <a:off x="554182" y="797509"/>
            <a:ext cx="80356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Realice autoevaluaciones periódicas para reflexionar sobre su nivel de fidelidad y compromiso.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Considere cómo ha progresado en sus metas espirituales y en su administración de recursos, y ajuste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sus prácticas según sea necesario.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reflexión continua le ayuda a mantenerse enfocado y a hacer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ajustes necesarios para fortalecer su vida espiritual y su sentido de responsabilidad. </a:t>
            </a:r>
          </a:p>
        </p:txBody>
      </p:sp>
    </p:spTree>
    <p:extLst>
      <p:ext uri="{BB962C8B-B14F-4D97-AF65-F5344CB8AC3E}">
        <p14:creationId xmlns:p14="http://schemas.microsoft.com/office/powerpoint/2010/main" val="3373214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BB10B0-5D52-41CA-8E0F-29F6182F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7D8142A-1F30-46EE-8783-321464B78B16}"/>
              </a:ext>
            </a:extLst>
          </p:cNvPr>
          <p:cNvSpPr/>
          <p:nvPr/>
        </p:nvSpPr>
        <p:spPr>
          <a:xfrm>
            <a:off x="491836" y="797509"/>
            <a:ext cx="81603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Que cada uno de nosotros salga de este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encuentro con una renovada determinación de vivir con integridad y dedicación, sabiendo que nuestro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compromiso no solo honra a Dios,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sino que también cimenta nuestro lugar en la iglesia para los años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venideros. Que nuestra fidelidad sea el testimonio de nuestra verdadera devoción y un reflejo de la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esperanza que llevamos en nuestro corazón.</a:t>
            </a:r>
          </a:p>
        </p:txBody>
      </p:sp>
    </p:spTree>
    <p:extLst>
      <p:ext uri="{BB962C8B-B14F-4D97-AF65-F5344CB8AC3E}">
        <p14:creationId xmlns:p14="http://schemas.microsoft.com/office/powerpoint/2010/main" val="160708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39204C6-5F2B-4C1F-A818-97E6E34324D2}"/>
              </a:ext>
            </a:extLst>
          </p:cNvPr>
          <p:cNvSpPr/>
          <p:nvPr/>
        </p:nvSpPr>
        <p:spPr>
          <a:xfrm>
            <a:off x="0" y="533413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Estamos aquí para explorar juntos las prácticas que nos permitirán mantenernos firmes y activos en nuestra iglesia, contribuyendo a una experiencia espiritual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perdure y prospere a lo largo del tiempo.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E2C845-679A-45ED-B54C-8458973D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3341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9534EF-0455-4931-9A23-69B428C8F696}"/>
              </a:ext>
            </a:extLst>
          </p:cNvPr>
          <p:cNvSpPr txBox="1"/>
          <p:nvPr/>
        </p:nvSpPr>
        <p:spPr>
          <a:xfrm>
            <a:off x="-2" y="429486"/>
            <a:ext cx="9144000" cy="584775"/>
          </a:xfrm>
          <a:prstGeom prst="rect">
            <a:avLst/>
          </a:prstGeom>
          <a:solidFill>
            <a:srgbClr val="CC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D81AD3-8A4D-408B-A4DC-1CF40F8C6B7D}"/>
              </a:ext>
            </a:extLst>
          </p:cNvPr>
          <p:cNvSpPr txBox="1"/>
          <p:nvPr/>
        </p:nvSpPr>
        <p:spPr>
          <a:xfrm>
            <a:off x="0" y="4585855"/>
            <a:ext cx="9143998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 ADVENTISTA DEL  7° DÍA</a:t>
            </a:r>
          </a:p>
        </p:txBody>
      </p:sp>
    </p:spTree>
    <p:extLst>
      <p:ext uri="{BB962C8B-B14F-4D97-AF65-F5344CB8AC3E}">
        <p14:creationId xmlns:p14="http://schemas.microsoft.com/office/powerpoint/2010/main" val="406478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4711DC-2E4B-4F48-991A-EF28BA8F4623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A5CCB5-D7F1-47C1-B89D-B774947D7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5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168028-757F-4392-B44C-50F8E5532AB4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10E612-8A56-4880-9E67-899CF477D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4572000" cy="62733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68B2EF-5257-4AF6-9427-A593EFD0FEAF}"/>
              </a:ext>
            </a:extLst>
          </p:cNvPr>
          <p:cNvSpPr txBox="1"/>
          <p:nvPr/>
        </p:nvSpPr>
        <p:spPr>
          <a:xfrm>
            <a:off x="4572001" y="646330"/>
            <a:ext cx="4572000" cy="34163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endParaRPr lang="es-MX" sz="6000" b="1" dirty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>
                <a:latin typeface="Arial Black" panose="020B0A04020102020204" pitchFamily="34" charset="0"/>
              </a:rPr>
              <a:t>¡DIOS ES FIEL!</a:t>
            </a: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FA9D3A-A1AE-476C-8C7E-AEAF824D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62650"/>
            <a:ext cx="4571999" cy="2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05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463094-CAAC-4744-9289-CA2EE2870FA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70E9E4C-6528-47D3-BBAC-5F5BC3D637A1}"/>
              </a:ext>
            </a:extLst>
          </p:cNvPr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#488 “AL ANDAR CON JESÚS”.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EDC504-0C75-4056-93BB-0965F37F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63" y="923329"/>
            <a:ext cx="5327073" cy="59346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5AA12E-A040-4329-9DF9-539FF65FF92F}"/>
              </a:ext>
            </a:extLst>
          </p:cNvPr>
          <p:cNvSpPr txBox="1"/>
          <p:nvPr/>
        </p:nvSpPr>
        <p:spPr>
          <a:xfrm>
            <a:off x="0" y="923329"/>
            <a:ext cx="1908463" cy="59346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CC8D49-CD49-4F9D-AED8-8E2BC52D92F0}"/>
              </a:ext>
            </a:extLst>
          </p:cNvPr>
          <p:cNvSpPr txBox="1"/>
          <p:nvPr/>
        </p:nvSpPr>
        <p:spPr>
          <a:xfrm>
            <a:off x="7235537" y="923329"/>
            <a:ext cx="1908462" cy="59346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5050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0ED95D-8EA0-4841-ABFF-2779AB003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1F2CD3-1A31-4A9B-A917-3D3DC8A8A7BD}"/>
              </a:ext>
            </a:extLst>
          </p:cNvPr>
          <p:cNvSpPr txBox="1"/>
          <p:nvPr/>
        </p:nvSpPr>
        <p:spPr>
          <a:xfrm>
            <a:off x="5073542" y="1620982"/>
            <a:ext cx="3120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>
                <a:solidFill>
                  <a:srgbClr val="FFC0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>
                <a:solidFill>
                  <a:srgbClr val="FFC000"/>
                </a:solidFill>
                <a:latin typeface="Arial Black" panose="020B0A04020102020204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25785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8E1338-3DB0-4C76-AE58-6EF0AB19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6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4BA59B-4E45-4096-9940-6B1FD15E4C30}"/>
              </a:ext>
            </a:extLst>
          </p:cNvPr>
          <p:cNvSpPr/>
          <p:nvPr/>
        </p:nvSpPr>
        <p:spPr>
          <a:xfrm>
            <a:off x="0" y="493263"/>
            <a:ext cx="9144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#534 “EN TU NOMBRE COMENZAMOS”, #270 “MEDITAR EN JESÚS”.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DF2C6D-B4AE-4FFB-A5A2-04CE90F47DB0}"/>
              </a:ext>
            </a:extLst>
          </p:cNvPr>
          <p:cNvSpPr txBox="1"/>
          <p:nvPr/>
        </p:nvSpPr>
        <p:spPr>
          <a:xfrm>
            <a:off x="0" y="1306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 DE CANTO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33D971-B3C5-4960-A0CB-74968A04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93" y="875656"/>
            <a:ext cx="8253213" cy="59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2D0AB2A-1761-480A-8F2B-768CE0ECC277}"/>
              </a:ext>
            </a:extLst>
          </p:cNvPr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la oración incluya el deseo de nunca apartarnos de los caminos de Dios y permanecer siempre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las filas de su iglesia.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8075F1-5CB8-4EE1-B9CD-20CAA766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03" y="0"/>
            <a:ext cx="3822097" cy="57375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8A4AA3E-AC9F-4FD5-B92F-98FD9CA88981}"/>
              </a:ext>
            </a:extLst>
          </p:cNvPr>
          <p:cNvSpPr txBox="1"/>
          <p:nvPr/>
        </p:nvSpPr>
        <p:spPr>
          <a:xfrm>
            <a:off x="7107382" y="297122"/>
            <a:ext cx="6650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5C730F-B806-45F9-85D4-703F2996F7C3}"/>
              </a:ext>
            </a:extLst>
          </p:cNvPr>
          <p:cNvSpPr txBox="1"/>
          <p:nvPr/>
        </p:nvSpPr>
        <p:spPr>
          <a:xfrm>
            <a:off x="1009576" y="1482436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RODILLAS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20E1AE1-F299-4F8B-B078-AF45DD2C2596}"/>
              </a:ext>
            </a:extLst>
          </p:cNvPr>
          <p:cNvSpPr txBox="1"/>
          <p:nvPr/>
        </p:nvSpPr>
        <p:spPr>
          <a:xfrm>
            <a:off x="5888182" y="1704109"/>
            <a:ext cx="309421" cy="4108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461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1D8279D-189C-4C6F-B347-23115667BB7F}"/>
              </a:ext>
            </a:extLst>
          </p:cNvPr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Hebreos 10:23. "Mantengamos firme, sin fluctuar, la profesión de nuestra esperanza, porque fiel es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que prometió."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6D8353-79D3-43F0-A133-92869EF60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22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D3A7E5-CEAB-4937-8B1C-826E73E997E0}"/>
              </a:ext>
            </a:extLst>
          </p:cNvPr>
          <p:cNvSpPr txBox="1"/>
          <p:nvPr/>
        </p:nvSpPr>
        <p:spPr>
          <a:xfrm>
            <a:off x="398037" y="817418"/>
            <a:ext cx="2621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LECTURA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BÍBLICA</a:t>
            </a:r>
          </a:p>
        </p:txBody>
      </p:sp>
    </p:spTree>
    <p:extLst>
      <p:ext uri="{BB962C8B-B14F-4D97-AF65-F5344CB8AC3E}">
        <p14:creationId xmlns:p14="http://schemas.microsoft.com/office/powerpoint/2010/main" val="89082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1676A6D-2F68-4C98-9F18-73067FB9B4AD}"/>
              </a:ext>
            </a:extLst>
          </p:cNvPr>
          <p:cNvSpPr/>
          <p:nvPr/>
        </p:nvSpPr>
        <p:spPr>
          <a:xfrm>
            <a:off x="0" y="50640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Fortalecer la vida espiritual de los miembros de la iglesia y fomentar un sentido profundo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responsabilidad y dedicación que contribuya a su retención a largo plazo.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712B01-4673-4F6A-8E13-1CE204CC639A}"/>
              </a:ext>
            </a:extLst>
          </p:cNvPr>
          <p:cNvSpPr txBox="1"/>
          <p:nvPr/>
        </p:nvSpPr>
        <p:spPr>
          <a:xfrm>
            <a:off x="-1" y="13511"/>
            <a:ext cx="914399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46E976-5F95-43BC-AFAB-4BC599C00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176"/>
            <a:ext cx="9143998" cy="44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2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D450648-2222-4DE7-8FA6-ECE86507DC0B}"/>
              </a:ext>
            </a:extLst>
          </p:cNvPr>
          <p:cNvSpPr/>
          <p:nvPr/>
        </p:nvSpPr>
        <p:spPr>
          <a:xfrm>
            <a:off x="0" y="4585105"/>
            <a:ext cx="90917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viaje de la vida cristiana, la permanencia en la iglesia y el crecimiento espiritual no son frutos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azar, sino el resultado de un compromiso genuino y continuo. Si desea que su fe se profundice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participación en la congregación perdure a lo largo de los años, es indispensable cultivar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dedicación constante.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A51D75-6D84-45BC-BE7F-2532D8F62A34}"/>
              </a:ext>
            </a:extLst>
          </p:cNvPr>
          <p:cNvSpPr txBox="1"/>
          <p:nvPr/>
        </p:nvSpPr>
        <p:spPr>
          <a:xfrm>
            <a:off x="0" y="13062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2AE014-0E94-4A34-BB67-6EF8EBE0E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091"/>
            <a:ext cx="9144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4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F399221-1EB3-466F-A537-E5CD3D4F4766}"/>
              </a:ext>
            </a:extLst>
          </p:cNvPr>
          <p:cNvSpPr/>
          <p:nvPr/>
        </p:nvSpPr>
        <p:spPr>
          <a:xfrm>
            <a:off x="0" y="48071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fidelidad en la oración, el estudio bíblico, y el servicio a la comunidad no solo fortalece su relación con Dios, sino que también solidifica su lugar en la iglesia.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Hoy, exploraremos cómo un compromiso auténtico y bien gestionado puede transformar su vida espiritual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asegurar una trayectoria duradera y significativa en la fe.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82125A-4876-4B1C-B4E9-7CDD81164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79" y="0"/>
            <a:ext cx="9246179" cy="480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2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2E5A763-8FDA-45FD-A45A-B6B006EBF81A}"/>
              </a:ext>
            </a:extLst>
          </p:cNvPr>
          <p:cNvSpPr/>
          <p:nvPr/>
        </p:nvSpPr>
        <p:spPr>
          <a:xfrm>
            <a:off x="0" y="474467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#529 “IGLESIA DE CRISTO”.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224EEC-8A99-4819-BF0B-6895E92654E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FB2ECE-AD61-4183-95FD-AA94B50BA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378"/>
            <a:ext cx="9144000" cy="59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798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2907</TotalTime>
  <Words>811</Words>
  <Application>Microsoft Office PowerPoint</Application>
  <PresentationFormat>Presentación en pantalla (4:3)</PresentationFormat>
  <Paragraphs>81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8</cp:revision>
  <dcterms:created xsi:type="dcterms:W3CDTF">2025-12-14T22:07:25Z</dcterms:created>
  <dcterms:modified xsi:type="dcterms:W3CDTF">2025-12-17T19:05:49Z</dcterms:modified>
</cp:coreProperties>
</file>