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5" r:id="rId5"/>
    <p:sldId id="261" r:id="rId6"/>
    <p:sldId id="257" r:id="rId7"/>
    <p:sldId id="260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66" r:id="rId17"/>
    <p:sldId id="273" r:id="rId18"/>
    <p:sldId id="274" r:id="rId19"/>
    <p:sldId id="275" r:id="rId20"/>
    <p:sldId id="276" r:id="rId21"/>
    <p:sldId id="279" r:id="rId22"/>
    <p:sldId id="280" r:id="rId23"/>
    <p:sldId id="282" r:id="rId24"/>
    <p:sldId id="283" r:id="rId25"/>
    <p:sldId id="284" r:id="rId26"/>
    <p:sldId id="285" r:id="rId27"/>
    <p:sldId id="277" r:id="rId28"/>
    <p:sldId id="278" r:id="rId29"/>
    <p:sldId id="281" r:id="rId30"/>
    <p:sldId id="286" r:id="rId31"/>
    <p:sldId id="287" r:id="rId3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20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967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663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603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11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486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11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919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046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34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107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5C7B7-4780-438B-925C-894165121571}" type="datetimeFigureOut">
              <a:rPr lang="es-MX" smtClean="0"/>
              <a:t>10/12/2025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92C81-0EA7-4EDA-9478-454C8EEF1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26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“CAMBIOS NECESARIOS”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523219"/>
            <a:ext cx="9144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5768605"/>
            <a:ext cx="1086678" cy="96714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5" y="5768605"/>
            <a:ext cx="8440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B098D6-DADE-4964-88D3-D476B0A8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551"/>
            <a:ext cx="9144000" cy="47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3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C6CA2A-3CB5-495F-B614-CC85DA0BD426}"/>
              </a:ext>
            </a:extLst>
          </p:cNvPr>
          <p:cNvSpPr txBox="1"/>
          <p:nvPr/>
        </p:nvSpPr>
        <p:spPr>
          <a:xfrm>
            <a:off x="-1" y="584774"/>
            <a:ext cx="91439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DISCIPULADO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F455CD-C5E9-4884-A43C-D12BDEAE9834}"/>
              </a:ext>
            </a:extLst>
          </p:cNvPr>
          <p:cNvSpPr txBox="1"/>
          <p:nvPr/>
        </p:nvSpPr>
        <p:spPr>
          <a:xfrm>
            <a:off x="0" y="6358225"/>
            <a:ext cx="914399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CUIDANDO A LOS HERMANOS MÁS PEQUEÑOS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CD33A8-36F6-4A3B-BD30-747864DFF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984883"/>
            <a:ext cx="9144000" cy="537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68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Señor proyectó con sabiduría colocar a su pueblo en una posición que lo separara del mundo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espíritu y práctica, de tal manera que sus hijos no fueran inducidos con tanta facilidad a la idolatría,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amancillándose con las corrupciones prevalecientes de su época. Es el propósito de Dios que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padres creyentes y sus hijos se presenten como representantes vivos de Cristo, candidatos para la vida eterna.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DB6A07-5507-4D68-92F4-B8F6B727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23" y="0"/>
            <a:ext cx="3367353" cy="41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0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“Téngase siempre presente que el gran objeto de la reforma higiénica es asegurar el más alto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desarrollo posible de la mente, el alma y el cuerpo.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Todas las leyes de la naturaleza—que son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leyes de Dios—han sido ideadas para nuestro bien.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obediencia promoverá nuestra felicidad en esta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vida, y nos ayudará a prepararnos para la vida futura”.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CRA, 30, 31.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214874-3B7B-4241-AAAE-7EF36411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50"/>
            <a:ext cx="9144000" cy="43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4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HIMNO ESPECIAL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CC0AB2-E468-4221-8818-AE4227E2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“Si después de habérsele dado tanta luz, el pueblo de Dios continúa fomentando sus malas costumbres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sigue complaciendo sus apetitos en oposición a la reforma, sufrirá las consecuencias inevitables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transgresión. Dios </a:t>
            </a:r>
            <a:r>
              <a:rPr lang="es-MX" sz="20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no</a:t>
            </a:r>
            <a:r>
              <a:rPr lang="es-MX" sz="2000" b="1" dirty="0">
                <a:latin typeface="Arial Black" panose="020B0A04020102020204" pitchFamily="34" charset="0"/>
              </a:rPr>
              <a:t> salvará milagrosamente de las consecuencias de sus faltas a aquellos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están resueltos a satisfacer a toda costa su apetito pervertido les advirtió: “En dolor seréis sepultados”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Isaías 51:11. CRA, 33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FF737E-F7F2-4D27-A7A1-329F696E3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90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6503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0A99F4-11B5-4798-BA4B-59D539A9F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834"/>
            <a:ext cx="9104336" cy="61851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B3EDFB-A761-46C7-868E-38090B4FD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4" y="672834"/>
            <a:ext cx="2143125" cy="21431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7B6B1AA-ABCB-41E0-AF9F-CE1AD740F9DD}"/>
              </a:ext>
            </a:extLst>
          </p:cNvPr>
          <p:cNvSpPr txBox="1"/>
          <p:nvPr/>
        </p:nvSpPr>
        <p:spPr>
          <a:xfrm>
            <a:off x="4935072" y="2856300"/>
            <a:ext cx="4034116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221741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3410902"/>
            <a:ext cx="9144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Señor prometió al antiguo Israel que lo preservaría de todas las enfermedades con que había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afligido a los egipcios, si tan solo querían permanecer en él y hacer todo lo que le exigiera; pero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promesa tenía la obediencia por condición. Si los israelitas hubiesen seguido las instrucciones dadas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sacado provecho de sus ventajas, hubiesen llegado a ser una lección objetiva para el mundo, por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salud y su prosperidad. Los israelitas no realizaron el propósito divino y perdieron así las bendiciones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les eran reservadas.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927CDF-AB46-4DFF-9FB3-4A7F3891C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embargo, en José y en Daniel, en Moisés y en Elías,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en otros muchos casos, tenemos nobles ejemplos de los resultados que pueden obtenerse viviendo conforme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las verdaderas normas. La misma fidelidad producirá hoy día los mismos resultados. A nosotros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aplican estas palabras: “Mas vosotros sois linaje escogido, real sacerdocio, gente santa, pueblo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adquirido, para que anunciéis las virtudes de aquel que os ha llamado de las tinieblas a su luz admirable”. JT 3:364.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271047-0CB9-4031-AE1E-3DC55D56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0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4452" y="1696278"/>
            <a:ext cx="3769686" cy="120032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3679545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Señor se propone que el gran tema de la reforma pro salud sea agitado, y la mente pública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profundamente sacudida para investigar; pues es imposible que los hombres y mujeres, con todos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hábitos pecaminosos, destructores de la salud y debilitantes del cerebro, disciernan la sagrada verdad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medio de la cual han de ser santificados, refinados, elevados y hechos idóneos para la asociación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los ángeles celestiales en el reino de gloria.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7D3FA4-6FFC-42B4-AFAA-6BEA483E0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4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903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#581 "EL PAN DE VIDA SOY”, #11 “ALMA, BENDICE AL SEÑOR”,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#25 “SIENTO LA PRESENCIA DEL SEÑOR”.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19806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ED0CCB-583F-42AC-A7DF-8FD643E05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234"/>
            <a:ext cx="9144000" cy="570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“Juan el Bautista salió con el espíritu y el poder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Elías, para preparar el camino del Señor, y para hacer volver el pueblo a la sabiduría de los justos.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Él fue un representante de los que viven en estos últimos días, a quienes Dios ha confiado verdades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sagradas para presentar delante del pueblo, con el propósito de preparar el camino para la segunda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aparición de Cristo”. CRA, 76, 77.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DB383B-1FE1-4063-9329-FCF1A876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72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desea que cada uno de sus hijos sean saludables, que la luz que hemos recibido mediante la reforma pro salud,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sea colocada en la vida de cada uno de nosotros,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tal manera que seamos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pueblo sano que predique la verdad por testimonio.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importante no caer en contiendas, ya que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dice el apóstol Pablo “El que come no menosprecie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al que no come, y el que no come no juzgue 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come, porque Dios lo ha aceptado” </a:t>
            </a:r>
            <a:r>
              <a:rPr lang="es-MX" sz="2000" b="1" dirty="0" err="1">
                <a:latin typeface="Arial Black" panose="020B0A04020102020204" pitchFamily="34" charset="0"/>
              </a:rPr>
              <a:t>Rom</a:t>
            </a:r>
            <a:r>
              <a:rPr lang="es-MX" sz="2000" b="1" dirty="0">
                <a:latin typeface="Arial Black" panose="020B0A04020102020204" pitchFamily="34" charset="0"/>
              </a:rPr>
              <a:t>. 14:3.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Hagamos un frente unido y proclamemos su venida.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8C8C9D-DE61-4A6D-8BB3-1632621E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5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9020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“Si la iglesia manifestara un interés mayor en reformas por medio de las cuales Dios mismo está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tratando de prepararla para su segunda venida, su influencia sería muy superior a lo que es ahora.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ha hablado a sus hijos, y él se propone que ellos escuchen y obedezcan su voz. Aunque la reforma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 salud no es el mensaje del tercer ángel,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halla estrechamente relacionada con él”. CRA, 83.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752760-FA5E-4FE9-AA65-41A40B699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53"/>
            <a:ext cx="9144000" cy="429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01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3410902"/>
            <a:ext cx="9144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tiempo en que brilló sobre nosotros la luz de la reforma pro salud, y desde ese tiempo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adelante, la pregunta siempre presente ha sido ésta: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“¿Estoy yo practicando la verdadera temperancia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todas las cosas? ¿Es tal mi régimen alimenticio que me pondrá en una posición en la cual pueda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realizar la mayor suma de bien?” Si no podemos contestar estas preguntas en forma positiva,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aparecemos condenados delante de Dios, porque él nos tendrá por responsables de la luz que ha brillado sobre nuestro sendero.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EE0168-40A2-4E63-9771-06A9D03F9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253" y="505122"/>
            <a:ext cx="4827494" cy="29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11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506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Dios nos ha tolerado durante el tiempo de nuestra ignorancia, pero tan pronto como la luz brilla sobre nosotros, él nos exige que cambiemos nuestros hábitos destructores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salud, y que nos coloquemos en la debida relación con las leyes físicas. Necesitamos realizar cambios decididos.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DE36B9-12C8-4E75-89C2-D0272CF0D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0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93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17093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tiempo de que humillemos nuestro orgullo, nuestros corazones obstinados, y busquemos al Señor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mientras pueda ser hallado. Como pueblo debemos humillar nuestros corazones delante de Dios;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porque las cicatrices de la inconsecuencia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hallan en nuestra práctica.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ha dicho de su pueblo: “Vosotros sois la luz del mundo”. Mateo 5:14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66FD117-FB22-4A11-8C1C-96EDDC05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45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925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“Somos el pueblo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lleva el nombre del Señor, para proclamar las verdades de origen divino. La obra más solemne y sagrada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que alguna vez se haya dado a los mortales es la de proclamar los mensajes del primero, el segundo y el tercer ángel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nuestro mundo”. CRA, 28, 49, 82.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B55F5D-62F1-40AB-9710-2714CEAD6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48925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D4C2167-D975-4EBB-9F6F-C567B6A13CD8}"/>
              </a:ext>
            </a:extLst>
          </p:cNvPr>
          <p:cNvSpPr txBox="1"/>
          <p:nvPr/>
        </p:nvSpPr>
        <p:spPr>
          <a:xfrm>
            <a:off x="7221071" y="26504"/>
            <a:ext cx="1922929" cy="766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10832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36C5FE-96DE-44AF-93F1-326002F70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39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86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459896" cy="6273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59896" y="584772"/>
            <a:ext cx="3684104" cy="34778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MORANDO EN LA TIERRA</a:t>
            </a:r>
          </a:p>
          <a:p>
            <a:pPr algn="ctr"/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1D1924-793E-4B73-8F7F-58BDCB782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895" y="4062647"/>
            <a:ext cx="3695021" cy="27953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C72319-66DA-4251-A20C-BBA61215DCD4}"/>
              </a:ext>
            </a:extLst>
          </p:cNvPr>
          <p:cNvSpPr txBox="1"/>
          <p:nvPr/>
        </p:nvSpPr>
        <p:spPr>
          <a:xfrm>
            <a:off x="5448979" y="4089541"/>
            <a:ext cx="3684103" cy="58477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69897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#467 “¡SIEMPRE EL SALVADOR CONMIGO!”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CC52E0-4C5D-4B08-952C-0DB8D194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9"/>
            <a:ext cx="9144000" cy="59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91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6E4919-091B-4B24-9899-79AF97F27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835EE2-7246-4772-93D0-ABC95F0DF0BC}"/>
              </a:ext>
            </a:extLst>
          </p:cNvPr>
          <p:cNvSpPr txBox="1"/>
          <p:nvPr/>
        </p:nvSpPr>
        <p:spPr>
          <a:xfrm>
            <a:off x="-1" y="632012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1319995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FINAL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58472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 nuestro, te pedimos que nos des el dominio propio y que obres en tu pueblo el deseo de cambiar,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adoptar el régimen alimenticio correcto, las prácticas correctas para anunciar tu pronta venida.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Sana a tus hijos y ten misericordia de nosotros, no somos dignos, pero lo pedimos en el nombre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Jesús, Amén.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296BB6-7EE0-4B8A-B07E-0982B211F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4000" cy="41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95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376E2F-C986-421F-AD0B-83409F1C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73" y="13446"/>
            <a:ext cx="5150654" cy="68445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23AA52-A034-44A9-98F8-93BA8F09F1A6}"/>
              </a:ext>
            </a:extLst>
          </p:cNvPr>
          <p:cNvSpPr txBox="1"/>
          <p:nvPr/>
        </p:nvSpPr>
        <p:spPr>
          <a:xfrm>
            <a:off x="0" y="0"/>
            <a:ext cx="1996673" cy="68445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98FF9E-6C4C-496F-95BD-DE17EF699CFD}"/>
              </a:ext>
            </a:extLst>
          </p:cNvPr>
          <p:cNvSpPr txBox="1"/>
          <p:nvPr/>
        </p:nvSpPr>
        <p:spPr>
          <a:xfrm>
            <a:off x="7147327" y="13446"/>
            <a:ext cx="1996673" cy="6844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7654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Señor nuestro, deseamos ser prosperados en todas las cosas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y tener salud física, mental y espiritual.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Necesitamos que nos enseñes a amar tu ley, a obedecer tus estatutos y ser un pueblo saludable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anuncie tu venida. Enséñanos Señor, lo pedimos en el nombre de Jesús, Amén.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FBBE0F-7C10-4834-83C5-CA0F7BEAA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4001" cy="44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LECTURA BÍBLICA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63116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“Amado, yo deseo que tú seas prosperado en todas cosas, y que tengas salud, así como tu alma está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prosperidad” 3 Juan 2.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9FF0CC-F710-404E-B1DF-915B37F6A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516950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5E9F91B-5875-4997-93AE-9C54B2E5D36C}"/>
              </a:ext>
            </a:extLst>
          </p:cNvPr>
          <p:cNvSpPr txBox="1"/>
          <p:nvPr/>
        </p:nvSpPr>
        <p:spPr>
          <a:xfrm>
            <a:off x="0" y="3792512"/>
            <a:ext cx="404734" cy="18086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5757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 </a:t>
            </a:r>
            <a:r>
              <a:rPr lang="es-MX" sz="2000" b="1" dirty="0">
                <a:latin typeface="Arial Black" panose="020B0A04020102020204" pitchFamily="34" charset="0"/>
              </a:rPr>
              <a:t>Recordar que somos un pueblo que tiene gran luz acerca del régimen alimenticio y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nuestra responsabilidad predicar el evangelio, a través del Ministerio de Salud. Reflexionar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manera personal sobre las cosas que nos han enfermado a pesar de tener este conocimiento y qué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medidas de cambio necesitamos hacer, para ser parte de un pueblo sano que Dios viene a buscar.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99CB32-9B0D-4F14-9A8D-F52EE5399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38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1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9640"/>
            <a:ext cx="9144000" cy="400110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#27 “¡OH PASTOR DIVINO, ESCUCHA!”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EAD338-2CCB-45DB-95CF-865228B1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55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327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curar las enfermedades, Cristo decía muchas veces a los enfermos: “No peques más, porque no 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venga alguna cosa peor” Juan 5:14. Así les enseñaba que habían atraído su dolencia sobre sí 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transgredir las leyes de Dios, y que la salud no puede conservarse sino por medio de la obediencia.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B65838-82A7-4100-B175-EAF110F5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3980" cy="48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6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16521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“Él ve que muchos sufren los resultados de sus hábitos perjudiciales, cuando podrían recobrar la salud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hiciesen lo que está a su alcance para su restablecimiento. Es necesario enseñarles que todo hábito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destruye las energías físicas, mentales o espirituales,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 pecado, y que la salud se consigue por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obediencia a las leyes que Dios estableció para bien del género humano”. MC. 69.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8CD7EA-B230-4614-8517-8B17656DF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1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03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1495</Words>
  <Application>Microsoft Office PowerPoint</Application>
  <PresentationFormat>Presentación en pantalla (4:3)</PresentationFormat>
  <Paragraphs>119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17</cp:revision>
  <dcterms:created xsi:type="dcterms:W3CDTF">2025-12-09T00:31:21Z</dcterms:created>
  <dcterms:modified xsi:type="dcterms:W3CDTF">2025-12-11T01:04:01Z</dcterms:modified>
</cp:coreProperties>
</file>