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5" r:id="rId5"/>
    <p:sldId id="264" r:id="rId6"/>
    <p:sldId id="257" r:id="rId7"/>
    <p:sldId id="259" r:id="rId8"/>
    <p:sldId id="260" r:id="rId9"/>
    <p:sldId id="262" r:id="rId10"/>
    <p:sldId id="263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73" r:id="rId19"/>
    <p:sldId id="274" r:id="rId20"/>
    <p:sldId id="277" r:id="rId21"/>
    <p:sldId id="278" r:id="rId22"/>
    <p:sldId id="280" r:id="rId23"/>
    <p:sldId id="275" r:id="rId24"/>
    <p:sldId id="276" r:id="rId25"/>
    <p:sldId id="279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CC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292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7919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893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30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791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631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091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351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0479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4098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328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4BFDA-05BE-4B07-A906-BE6992E998BD}" type="datetimeFigureOut">
              <a:rPr lang="es-MX" smtClean="0"/>
              <a:t>01/09/2025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54796-3519-4587-839A-80304BB8D0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140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“CÓMO DEJAR UN LEGADO PARA LA IGLESIA”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954106"/>
            <a:ext cx="91440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7" y="5660784"/>
            <a:ext cx="1125417" cy="100107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88123" y="5727389"/>
            <a:ext cx="9467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4216"/>
            <a:ext cx="9144000" cy="423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7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#529 “IGLESIA DE CRISTO”.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8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EVANGELISMO</a:t>
            </a:r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59285"/>
            <a:ext cx="9144000" cy="584775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MEJOR SON DOS QUE UNO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236"/>
            <a:ext cx="9144000" cy="519140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1065645"/>
            <a:ext cx="1167618" cy="16212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4811150" y="5542671"/>
            <a:ext cx="4332849" cy="68931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4557932" y="5233181"/>
            <a:ext cx="253217" cy="5986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863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5390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Dejar un testamento o legado para la iglesia es una forma de perpetuar nuestro compromiso con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obra de Dios. Al planificar cómo se distribuirán nuestros bienes, podemos asegurarnos de que nuestras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contribuciones continúen beneficiando la misión de la iglesia y apoyando a la comunidad de fe.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Este acto </a:t>
            </a:r>
            <a:r>
              <a:rPr lang="es-MX" sz="2000" b="1" dirty="0">
                <a:latin typeface="Arial Black" panose="020B0A04020102020204" pitchFamily="34" charset="0"/>
              </a:rPr>
              <a:t>de previsión permite que nuestro impacto espiritual persista más allá de nuestra vida.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0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8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ALABANZA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89177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443372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primer paso para dejar un testamento es identificar qué bienes y recursos se desean incluir en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legado. Esto puede incluir propiedades, cuentas, inversiones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 </a:t>
            </a:r>
            <a:r>
              <a:rPr lang="es-MX" sz="2000" b="1" dirty="0">
                <a:latin typeface="Arial Black" panose="020B0A04020102020204" pitchFamily="34" charset="0"/>
              </a:rPr>
              <a:t>incluso objetos de valor sentimental.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importante hacer un inventario detallado y considerar cómo cada elemento puede ser utilizado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apoyar la obra de Dios.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4000" cy="61501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5643"/>
            <a:ext cx="2060813" cy="185013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81433" y="2961565"/>
            <a:ext cx="401244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ZAMBIA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341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Consultar con profesionales al redactar un testamento es un acto de sabiduría y prudencia que refleja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deseo de hacer las cosas de manera correcta y conforme a los principios divinos. La Escritura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instruye en Proverbios 15:22: "Los pensamientos son frustrados donde no hay consejo; más en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multitud de consejeros se afirman."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5864" cy="440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428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Buscar la orientación de abogados y asesores especializados </a:t>
            </a:r>
            <a:r>
              <a:rPr lang="es-MX" sz="2000" b="1" dirty="0" smtClean="0">
                <a:latin typeface="Arial Black" panose="020B0A04020102020204" pitchFamily="34" charset="0"/>
              </a:rPr>
              <a:t>no solo </a:t>
            </a:r>
            <a:r>
              <a:rPr lang="es-MX" sz="2000" b="1" dirty="0">
                <a:latin typeface="Arial Black" panose="020B0A04020102020204" pitchFamily="34" charset="0"/>
              </a:rPr>
              <a:t>asegura que nuestros deseos se cumplan de manera legal y eficiente, sino que también 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permite administrar nuestros recursos con integridad y claridad, garantizando que nuestro legado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continúe glorificando a Dios y apoyando Su obra en la forma que hemos intentado.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32153" y="1111348"/>
            <a:ext cx="3769686" cy="1200329"/>
          </a:xfrm>
          <a:prstGeom prst="rect">
            <a:avLst/>
          </a:prstGeom>
          <a:solidFill>
            <a:srgbClr val="CC66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1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redactar el testamento, es crucial especificar claramente las disposiciones para la iglesia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Esto incluye </a:t>
            </a:r>
            <a:r>
              <a:rPr lang="es-MX" sz="2000" b="1" dirty="0">
                <a:latin typeface="Arial Black" panose="020B0A04020102020204" pitchFamily="34" charset="0"/>
              </a:rPr>
              <a:t>detallar la cantidad o el porcentaje de bienes que se destinarán a la iglesia, así como cualquier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propósito específico para el cual se utilizarán los fondos.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Esta </a:t>
            </a:r>
            <a:r>
              <a:rPr lang="es-MX" sz="2000" b="1" dirty="0">
                <a:latin typeface="Arial Black" panose="020B0A04020102020204" pitchFamily="34" charset="0"/>
              </a:rPr>
              <a:t>claridad ayuda a evitar malentendidos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asegura que el legado sea utilizado de acuerdo con las intenciones del testador.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7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001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#466 “GUÍAME, ¡OH SALVADOR!”, #421 “CARIÑOSO SALVADOR”.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01" y="923330"/>
            <a:ext cx="6358597" cy="593467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923330"/>
            <a:ext cx="1392701" cy="5934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751298" y="923330"/>
            <a:ext cx="1392701" cy="59346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860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8259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importante comunicar las decisiones sobre el testamento a los familiares y líderes de la iglesia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evitar sorpresas y asegurar que todos estén informados sobre las disposiciones. La comunicación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abierta puede prevenir conflictos y facilitar la implementación del testamento según lo previsto.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62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6394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medida </a:t>
            </a:r>
            <a:r>
              <a:rPr lang="es-MX" sz="2000" b="1" dirty="0">
                <a:latin typeface="Arial Black" panose="020B0A04020102020204" pitchFamily="34" charset="0"/>
              </a:rPr>
              <a:t>que cambian las circunstancias personales y financieras, es esencial revisar y actualizar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testamento regularmente. Esto garantiza que el testamento siga reflejando los deseos actuales y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disposiciones para la iglesia se mantengan pertinentes.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1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2533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Dejar un testamento o legado para la iglesia no es simplemente un trámite administrativo; es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declaración de fe y un testimonio de nuestra devoción eterna a Dios. Como nos enseña 1 Timoteo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6:18-19, al ser generosos y hacer buen uso de nuestros recursos, almacenamos "buen fundamento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lo porvenir." Que nuestro legado sea una luz que guíe a otros hacia la salvación y perpetúe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misión en la tierra.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40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8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389331" cy="62367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89331" y="646329"/>
            <a:ext cx="3754669" cy="34163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EL PACTO Y EL MODELO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330" y="4062648"/>
            <a:ext cx="3754669" cy="27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333 AUNQUE EN ESTA VIDA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1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6069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5" y="-1125415"/>
            <a:ext cx="9163055" cy="905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7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014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092505"/>
            <a:ext cx="9150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4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56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la oración incluya el deseo de nunca apartarnos de los caminos de Dios y permanecer siempre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las filas de su iglesia.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9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6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464840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1 Timoteo 6:18-19. "Que hagan bien, que sean ricos en buenas obras, generosos en repartir, </a:t>
            </a:r>
            <a:r>
              <a:rPr lang="es-MX" sz="2800" b="1" dirty="0" smtClean="0">
                <a:latin typeface="Arial Black" panose="020B0A04020102020204" pitchFamily="34" charset="0"/>
              </a:rPr>
              <a:t>prontos a </a:t>
            </a:r>
            <a:r>
              <a:rPr lang="es-MX" sz="2800" b="1" dirty="0">
                <a:latin typeface="Arial Black" panose="020B0A04020102020204" pitchFamily="34" charset="0"/>
              </a:rPr>
              <a:t>compartir; atesorando para sí buen fundamento para lo porvenir, para que puedan alcanzar la </a:t>
            </a:r>
            <a:r>
              <a:rPr lang="es-MX" sz="2800" b="1" dirty="0" smtClean="0">
                <a:latin typeface="Arial Black" panose="020B0A04020102020204" pitchFamily="34" charset="0"/>
              </a:rPr>
              <a:t>vida eterna</a:t>
            </a:r>
            <a:r>
              <a:rPr lang="es-MX" sz="2800" b="1" dirty="0">
                <a:latin typeface="Arial Black" panose="020B0A04020102020204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69155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Guiar a los miembros de la iglesia en el proceso de crear un testamento o legado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beneficie a la iglesia, asegurando que sus bienes contribuyan a la misión de Dios y continúen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apoyando la comunidad de fe después de su partida.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4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9237" y="4475931"/>
            <a:ext cx="90947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Dejar un testamento o un legado para la iglesia es un acto de fe y un testimonio de nuestro compromiso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eterno con la obra de Dios. Al planificar cómo se distribuirán nuestros bienes, tenemos la oportunidad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perpetuar nuestra influencia en el Reino de Dios, asegurando que nuestra inversión en la misión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iglesia continúe floreciendo y transformando vidas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9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las Escrituras, vemos ejemplos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personas que, al hacer provisiones para la obra de Dios, no solo cumplieron con su responsabilidad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espiritual, sino que también establecieron un legado de generosidad y devoción.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186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9217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Damos </a:t>
            </a:r>
            <a:r>
              <a:rPr lang="es-MX" sz="2000" b="1" dirty="0">
                <a:latin typeface="Arial Black" panose="020B0A04020102020204" pitchFamily="34" charset="0"/>
              </a:rPr>
              <a:t>una calurosa bienvenida a este importante programa </a:t>
            </a:r>
            <a:r>
              <a:rPr lang="es-MX" sz="2000" b="1" dirty="0" smtClean="0">
                <a:latin typeface="Arial Black" panose="020B0A04020102020204" pitchFamily="34" charset="0"/>
              </a:rPr>
              <a:t>sobre cómo </a:t>
            </a:r>
            <a:r>
              <a:rPr lang="es-MX" sz="2000" b="1" dirty="0">
                <a:latin typeface="Arial Black" panose="020B0A04020102020204" pitchFamily="34" charset="0"/>
              </a:rPr>
              <a:t>dejar un testamento o legado para la iglesia! Agradecemos su presencia y participación mientras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descubrimos juntos cómo planificar de manera efectiva para que nuestras contribuciones sigan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glorificando a Dios y beneficiando a nuestra comunidad de fe. ¡Gracias por ser parte de esta </a:t>
            </a:r>
            <a:r>
              <a:rPr lang="es-MX" sz="2000" b="1" dirty="0" smtClean="0">
                <a:latin typeface="Arial Black" panose="020B0A04020102020204" pitchFamily="34" charset="0"/>
              </a:rPr>
              <a:t>jornada transformadora</a:t>
            </a:r>
            <a:r>
              <a:rPr lang="es-MX" sz="2000" b="1" dirty="0"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71" y="267287"/>
            <a:ext cx="8122129" cy="422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6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837</Words>
  <Application>Microsoft Office PowerPoint</Application>
  <PresentationFormat>Presentación en pantalla (4:3)</PresentationFormat>
  <Paragraphs>76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22</cp:revision>
  <dcterms:created xsi:type="dcterms:W3CDTF">2025-09-01T17:07:01Z</dcterms:created>
  <dcterms:modified xsi:type="dcterms:W3CDTF">2025-09-01T21:21:30Z</dcterms:modified>
</cp:coreProperties>
</file>