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5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80" r:id="rId23"/>
    <p:sldId id="281" r:id="rId24"/>
    <p:sldId id="275" r:id="rId25"/>
    <p:sldId id="283" r:id="rId26"/>
    <p:sldId id="279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4" autoAdjust="0"/>
    <p:restoredTop sz="93957" autoAdjust="0"/>
  </p:normalViewPr>
  <p:slideViewPr>
    <p:cSldViewPr snapToGrid="0">
      <p:cViewPr varScale="1">
        <p:scale>
          <a:sx n="64" d="100"/>
          <a:sy n="64" d="100"/>
        </p:scale>
        <p:origin x="16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18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51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494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04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823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82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194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5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08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79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649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F0BDA-ACB0-4161-9EDE-D886B4C3CA39}" type="datetimeFigureOut">
              <a:rPr lang="es-MX" smtClean="0"/>
              <a:t>22/07/2025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E44D9-8390-4A62-AC09-280C2BD373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287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2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“FAMILIAS MÁS CERCA DE DIOS”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84773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5895304"/>
            <a:ext cx="953526" cy="8481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76882" y="5780782"/>
            <a:ext cx="8104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3"/>
            <a:ext cx="9172135" cy="47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4077"/>
            <a:ext cx="9144000" cy="40011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#11 “ALMA, BENDICE AL SEÑOR”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187"/>
            <a:ext cx="9186837" cy="59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UNA PERSPECTIVA DIFERENTE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413823" y="420285"/>
            <a:ext cx="3755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“Los jefes de la familia debieran ocuparse especialmente de que la hora del culto sea sumamente</a:t>
            </a:r>
          </a:p>
          <a:p>
            <a:r>
              <a:rPr lang="es-MX" dirty="0"/>
              <a:t>interesante. Dedicándole algo de atención y cuidadosa preparación, cuando nos presentamos ante la</a:t>
            </a:r>
          </a:p>
          <a:p>
            <a:r>
              <a:rPr lang="es-MX" dirty="0"/>
              <a:t>presencia de Dios, el culto familiar podrá ser agradable y estará lleno de resultados que únicamente</a:t>
            </a:r>
          </a:p>
          <a:p>
            <a:r>
              <a:rPr lang="es-MX" dirty="0"/>
              <a:t>revelará la eternidad...” (Ser semejantes a Jesús, p. 314);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2" y="0"/>
            <a:ext cx="9117558" cy="38110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442" y="3811012"/>
            <a:ext cx="91175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“Los jefes de la familia debieran ocuparse especialmente de que la hora del culto sea </a:t>
            </a:r>
            <a:r>
              <a:rPr lang="es-MX" sz="2400" b="1" dirty="0" smtClean="0">
                <a:latin typeface="Arial Black" panose="020B0A04020102020204" pitchFamily="34" charset="0"/>
              </a:rPr>
              <a:t>sumamente interesante</a:t>
            </a:r>
            <a:r>
              <a:rPr lang="es-MX" sz="2400" b="1" dirty="0">
                <a:latin typeface="Arial Black" panose="020B0A04020102020204" pitchFamily="34" charset="0"/>
              </a:rPr>
              <a:t>. Dedicándole algo de atención y cuidadosa preparación, cuando nos presentamos ante </a:t>
            </a:r>
            <a:r>
              <a:rPr lang="es-MX" sz="2400" b="1" dirty="0" smtClean="0">
                <a:latin typeface="Arial Black" panose="020B0A04020102020204" pitchFamily="34" charset="0"/>
              </a:rPr>
              <a:t>la presencia </a:t>
            </a:r>
            <a:r>
              <a:rPr lang="es-MX" sz="2400" b="1" dirty="0">
                <a:latin typeface="Arial Black" panose="020B0A04020102020204" pitchFamily="34" charset="0"/>
              </a:rPr>
              <a:t>de Dios, el culto familiar podrá ser agradable y estará lleno de resultados que </a:t>
            </a:r>
            <a:r>
              <a:rPr lang="es-MX" sz="2400" b="1" dirty="0" smtClean="0">
                <a:latin typeface="Arial Black" panose="020B0A04020102020204" pitchFamily="34" charset="0"/>
              </a:rPr>
              <a:t>únicamente revelará </a:t>
            </a:r>
            <a:r>
              <a:rPr lang="es-MX" sz="2400" b="1" dirty="0">
                <a:latin typeface="Arial Black" panose="020B0A04020102020204" pitchFamily="34" charset="0"/>
              </a:rPr>
              <a:t>la eternidad...” (Ser semejantes a Jesús, p. 314);</a:t>
            </a:r>
          </a:p>
        </p:txBody>
      </p:sp>
    </p:spTree>
    <p:extLst>
      <p:ext uri="{BB962C8B-B14F-4D97-AF65-F5344CB8AC3E}">
        <p14:creationId xmlns:p14="http://schemas.microsoft.com/office/powerpoint/2010/main" val="28266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7116" cy="63347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235908" y="6443698"/>
            <a:ext cx="29080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48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317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“Dios debe ser honrado en todo hogar cristiano con los sacrificios matutinos y vespertinos de oración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alabanza. Debe enseñarse a los niños a respetar y a reverenciar la hora de oración. Es deber de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padres cristianos levantar mañana y noche, por medio de oración ferviente y fe perseverante, un cerco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derredor de sus hijos”. (Ser semejantes a Jesús, p. 315)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58400" cy="61501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1988539" cy="17688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76735" y="2893101"/>
            <a:ext cx="401736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ZIMBABUE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Enseñe a sus hijos cómo realizar un culto familiar.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importa la edad, deje que se involucren en este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momento especial. Desempeñar un papel de liderazgo en la vida espiritual es muy importante.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mayor </a:t>
            </a:r>
            <a:r>
              <a:rPr lang="es-MX" sz="2400" b="1" dirty="0">
                <a:latin typeface="Arial Black" panose="020B0A04020102020204" pitchFamily="34" charset="0"/>
              </a:rPr>
              <a:t>responsabilidad de la familia es formar a las personas para que sean fieles en la Tierra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habitantes del Cielo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91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55436" y="1199213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05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9747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Hay </a:t>
            </a:r>
            <a:r>
              <a:rPr lang="es-MX" sz="2800" b="1" dirty="0">
                <a:latin typeface="Arial Black" panose="020B0A04020102020204" pitchFamily="34" charset="0"/>
              </a:rPr>
              <a:t>una urgencia de estar conectados con Dios. (Articulo “La importancia del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culto familiar” por </a:t>
            </a:r>
            <a:r>
              <a:rPr lang="es-MX" sz="2800" b="1" dirty="0" smtClean="0">
                <a:latin typeface="Arial Black" panose="020B0A04020102020204" pitchFamily="34" charset="0"/>
              </a:rPr>
              <a:t>Priscila </a:t>
            </a:r>
            <a:r>
              <a:rPr lang="es-MX" sz="2800" b="1" dirty="0">
                <a:latin typeface="Arial Black" panose="020B0A04020102020204" pitchFamily="34" charset="0"/>
              </a:rPr>
              <a:t>Costa directora de MIA División Sudamericana</a:t>
            </a:r>
            <a:r>
              <a:rPr lang="es-MX" sz="2800" b="1" dirty="0" smtClean="0">
                <a:latin typeface="Arial Black" panose="020B0A04020102020204" pitchFamily="34" charset="0"/>
              </a:rPr>
              <a:t>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68948" y="745587"/>
            <a:ext cx="3963305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6522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Iglesia Adventista del Séptimo Día en el año 2023, realizo una encuesta a un grupo de miembros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representando a su hogar, para saber cuántos de ellos realizan el culto familiar, el resultado de dicha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encuesta arrojó que el 40.2% lo llevan a cabo, es decir que, de cada 10 miembros de la iglesia, solo 4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practican en casa su culto familiar. ¿Seremos parte de esa estadística también?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456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#259 “MI ESPÍRITU, ALMA Y CUERPO”,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#248 “QUE MI VIDA ENTERA ESTÉ”.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caigamos en el error que señala la siguiente gema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“En muchos casos, los cultos matutinos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vespertinos son poco más que una mera forma, una repetición opaca y monótona de frases hechas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que no encuentra expresión el espíritu de gratitud o el sentimiento de la necesidad.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Señor </a:t>
            </a:r>
            <a:r>
              <a:rPr lang="es-MX" sz="2000" b="1" dirty="0" smtClean="0">
                <a:latin typeface="Arial Black" panose="020B0A04020102020204" pitchFamily="34" charset="0"/>
              </a:rPr>
              <a:t>no acepta </a:t>
            </a:r>
            <a:r>
              <a:rPr lang="es-MX" sz="2000" b="1" dirty="0">
                <a:latin typeface="Arial Black" panose="020B0A04020102020204" pitchFamily="34" charset="0"/>
              </a:rPr>
              <a:t>un servicio tal.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Pero no despreciará las peticiones de un corazón humilde y un espíritu contrito.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abrir nuestro corazón a nuestro Padre celestial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el reconocimiento de nuestra entera dependencia,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expresión de nuestras necesidades, el homenaje del amor lleno de gratitud: eso es verdadera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oración”. (Conducción del niño, p.490)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1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170797"/>
            <a:ext cx="914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culto familiar no debiera ser gobernado por las circunstancias. No han de orar ocasionalmente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descuidar la oración en un día de mucho trabajo.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</a:t>
            </a:r>
            <a:r>
              <a:rPr lang="es-MX" sz="2000" b="1" dirty="0">
                <a:latin typeface="Arial Black" panose="020B0A04020102020204" pitchFamily="34" charset="0"/>
              </a:rPr>
              <a:t>hacer esto, inducen a sus hijos a considerar 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oración </a:t>
            </a:r>
            <a:r>
              <a:rPr lang="es-MX" sz="2000" b="1" dirty="0">
                <a:latin typeface="Arial Black" panose="020B0A04020102020204" pitchFamily="34" charset="0"/>
              </a:rPr>
              <a:t>como algo no importante. La oración significa mucho para los hijos de Dios, y las acciones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gracias debieran elevarse mañana y noche delante de Dios...” (Ser Semejantes a Jesús, p. 316)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1" y="523219"/>
            <a:ext cx="5096656" cy="36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Pidamos en oración perdón a Dios y que nos ayude a ser mejores cristianos y padres, así mismo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 ayude a conformar un hogar que le busque cada día. </a:t>
            </a:r>
            <a:r>
              <a:rPr lang="es-MX" sz="2400" b="1" dirty="0" smtClean="0">
                <a:latin typeface="Arial Black" panose="020B0A04020102020204" pitchFamily="34" charset="0"/>
              </a:rPr>
              <a:t>¡Oremos!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15200" y="4889028"/>
            <a:ext cx="182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22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966" y="646331"/>
            <a:ext cx="7242676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78006" y="646330"/>
            <a:ext cx="4465994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latin typeface="Arial Black" panose="020B0A04020102020204" pitchFamily="34" charset="0"/>
              </a:rPr>
              <a:t>LAS PLAGAS</a:t>
            </a:r>
            <a:endParaRPr lang="es-MX" sz="7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06" y="2954654"/>
            <a:ext cx="4465994" cy="39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13336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84826" y="6385810"/>
            <a:ext cx="12591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087974" y="6570476"/>
            <a:ext cx="35376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75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338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estas palabras que yo te mando hoy, estarán sobre tu corazón; y las repetirás a tus hijos, y </a:t>
            </a:r>
            <a:r>
              <a:rPr lang="es-MX" sz="2400" b="1" dirty="0" smtClean="0">
                <a:latin typeface="Arial Black" panose="020B0A04020102020204" pitchFamily="34" charset="0"/>
              </a:rPr>
              <a:t>hablarás de </a:t>
            </a:r>
            <a:r>
              <a:rPr lang="es-MX" sz="2400" b="1" dirty="0">
                <a:latin typeface="Arial Black" panose="020B0A04020102020204" pitchFamily="34" charset="0"/>
              </a:rPr>
              <a:t>ellas estando en tu casa, y andando por el camino, y al acostarte, y cuando te levantes”.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(Deuteronomio 6:6,7)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105"/>
            <a:ext cx="9144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¿Quieres que Dios te ayude a hacer de tu familia un altar, donde haya bellos momentos de adoración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comunión a través del culto familiar?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Hagamos </a:t>
            </a:r>
            <a:r>
              <a:rPr lang="es-MX" sz="2400" b="1" dirty="0">
                <a:latin typeface="Arial Black" panose="020B0A04020102020204" pitchFamily="34" charset="0"/>
              </a:rPr>
              <a:t>una oración de rodillas.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20375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400"/>
            <a:ext cx="9144000" cy="4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57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Fomentar el culto familiar, haciendo de ello un hábito para el desarrollo integral espiritual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cada integrante de la familia, con el fin de resaltar la importancia de dicha práctica.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 cada familia debería haber una hora fija para el culto matutino y vespertino. ¿No conviene a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padres reunir en derredor suyo a sus hijos antes del desayuno para agradecer al Padre Celestial por su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protección durante la noche, y para pedirle su ayuda y cuidado durante el día?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23220"/>
            <a:ext cx="9144001" cy="424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39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¿No es propio también,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llega el anochecer, que los padres y los hijos se reúnan una vez más delante de Dios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agradecerle las bendiciones recibidas durante el día que termina?”. (Joyas de los Testimonios 3, </a:t>
            </a:r>
            <a:r>
              <a:rPr lang="es-MX" sz="2400" b="1" dirty="0" smtClean="0">
                <a:latin typeface="Arial Black" panose="020B0A04020102020204" pitchFamily="34" charset="0"/>
              </a:rPr>
              <a:t>p. 92</a:t>
            </a:r>
            <a:r>
              <a:rPr lang="es-MX" sz="2400" b="1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43865" y="889843"/>
            <a:ext cx="46001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“El culto familiar ha sido un desafío para muchas familias en la iglesia y, al faltar en los hogares,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aparecen obstáculos que impiden o dificultan la comunicación entre los cónyuges y entre padres 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hijos, lo que contribuye a la falta de diálogo y de intercambios de intereses mutuos, provocando así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 deterioro en el desarrollo espiritual, lo que se lograría tanto en los momentos de culto familiar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en los de comunión personal”.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(</a:t>
            </a:r>
            <a:r>
              <a:rPr lang="es-MX" b="1" dirty="0">
                <a:latin typeface="Arial Black" panose="020B0A04020102020204" pitchFamily="34" charset="0"/>
              </a:rPr>
              <a:t>Articulo “La importancia del culto familiar” por </a:t>
            </a:r>
            <a:r>
              <a:rPr lang="es-MX" b="1" dirty="0" smtClean="0">
                <a:latin typeface="Arial Black" panose="020B0A04020102020204" pitchFamily="34" charset="0"/>
              </a:rPr>
              <a:t>Priscila </a:t>
            </a:r>
            <a:r>
              <a:rPr lang="es-MX" b="1" dirty="0">
                <a:latin typeface="Arial Black" panose="020B0A04020102020204" pitchFamily="34" charset="0"/>
              </a:rPr>
              <a:t>Costa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directora de MIA División Sudamericana)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1004</Words>
  <Application>Microsoft Office PowerPoint</Application>
  <PresentationFormat>Presentación en pantalla (4:3)</PresentationFormat>
  <Paragraphs>83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2025-07-21T20:46:03Z</dcterms:created>
  <dcterms:modified xsi:type="dcterms:W3CDTF">2025-07-22T20:15:43Z</dcterms:modified>
</cp:coreProperties>
</file>