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3" r:id="rId5"/>
    <p:sldId id="264" r:id="rId6"/>
    <p:sldId id="257" r:id="rId7"/>
    <p:sldId id="259" r:id="rId8"/>
    <p:sldId id="260" r:id="rId9"/>
    <p:sldId id="262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60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560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251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159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1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692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40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134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797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24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90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D6F05-B569-405C-84EF-F240648BA2AD}" type="datetimeFigureOut">
              <a:rPr lang="es-MX" smtClean="0"/>
              <a:t>06/08/2025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AF25F-A6A6-4AEA-900E-6ADC373649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619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“LA OBRA MISIONERA Y EL EVANGELISMO EN LA ESCUELA SABÁTICA”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830996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5766739"/>
            <a:ext cx="1037932" cy="92325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17784" y="5766739"/>
            <a:ext cx="7526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086" y="1302809"/>
            <a:ext cx="4873286" cy="44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TRABAJANDO POR LOS DESCARRIADOS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5"/>
            <a:ext cx="9144001" cy="53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“Nuestras Escuelas Sabáticas no son lo que el Señor quiere que sean, pues se depende demasiado </a:t>
            </a:r>
            <a:r>
              <a:rPr lang="es-MX" b="1" dirty="0" smtClean="0">
                <a:latin typeface="Arial Black" panose="020B0A04020102020204" pitchFamily="34" charset="0"/>
              </a:rPr>
              <a:t>de las </a:t>
            </a:r>
            <a:r>
              <a:rPr lang="es-MX" b="1" dirty="0">
                <a:latin typeface="Arial Black" panose="020B0A04020102020204" pitchFamily="34" charset="0"/>
              </a:rPr>
              <a:t>formas, mientras que el poder vivificador de Dios no se manifiesta para la conversión de las almas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por las cuales Cristo murió. Si nuestras Escuelas han de cumplir el propósito de su existencia, </a:t>
            </a:r>
            <a:r>
              <a:rPr lang="es-MX" b="1" dirty="0" smtClean="0">
                <a:latin typeface="Arial Black" panose="020B0A04020102020204" pitchFamily="34" charset="0"/>
              </a:rPr>
              <a:t>este estado </a:t>
            </a:r>
            <a:r>
              <a:rPr lang="es-MX" b="1" dirty="0">
                <a:latin typeface="Arial Black" panose="020B0A04020102020204" pitchFamily="34" charset="0"/>
              </a:rPr>
              <a:t>de cosas tiene que cambiar”. Los mejores consejos sobre la obra de la Escuela Sabática, sec.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6, p. 143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6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1433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investigaciones y la práctica muestran que las escuelas sabáticas no serán realmente exitosas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menos que incluyan elementos misioneros y la ganancia de almas. Guía práctica para mejorar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Escuela Sabática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54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“Procure que en los programas de Escuela Sabática haya una activa participación de parte de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alumnos, así como actividades de aprendizaje”.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1924376" cy="18665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5896" y="2982351"/>
            <a:ext cx="400929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ZIMBABUE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854" y="3730171"/>
            <a:ext cx="1628334" cy="8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6099" y="1012874"/>
            <a:ext cx="4168577" cy="132343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7232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«Dios toma a los hombres tales como son, con los elementos humanos de su carácter, y los prepara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su servicio, si quieren ser disciplinados y aprender de él. No son elegidos porque sean perfectos,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sino a pesar de sus imperfecciones, para que, mediante el conocimiento y la práctica de la verdad,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por </a:t>
            </a:r>
            <a:r>
              <a:rPr lang="es-MX" sz="2000" b="1" dirty="0">
                <a:latin typeface="Arial Black" panose="020B0A04020102020204" pitchFamily="34" charset="0"/>
              </a:rPr>
              <a:t>la gracia de Cristo, puedan ser transformados a su imagen» (El Deseado de todas las gentes, </a:t>
            </a:r>
            <a:r>
              <a:rPr lang="es-MX" sz="2000" b="1" dirty="0" smtClean="0">
                <a:latin typeface="Arial Black" panose="020B0A04020102020204" pitchFamily="34" charset="0"/>
              </a:rPr>
              <a:t>cap. 30</a:t>
            </a:r>
            <a:r>
              <a:rPr lang="es-MX" sz="2000" b="1" dirty="0">
                <a:latin typeface="Arial Black" panose="020B0A04020102020204" pitchFamily="34" charset="0"/>
              </a:rPr>
              <a:t>, p. 265).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5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8711" y="618194"/>
            <a:ext cx="8291279" cy="64501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16061" y="646329"/>
            <a:ext cx="3699803" cy="37856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A TRAVÉS DEL MAR ROJO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924" y="4431980"/>
            <a:ext cx="3727939" cy="24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CANTEMOS CON GOZO EL HIMNO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#518 “JESÚS ESTÁ BUSCANDO VOLUNTARIOS HOY”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378" cy="6858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7" y="5396316"/>
            <a:ext cx="995729" cy="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160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eligió a los doce para enviarlos al mundo como embajadores del reino de los cielos.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Ser discípulo </a:t>
            </a:r>
            <a:r>
              <a:rPr lang="es-MX" sz="2000" b="1" dirty="0">
                <a:latin typeface="Arial Black" panose="020B0A04020102020204" pitchFamily="34" charset="0"/>
              </a:rPr>
              <a:t>no constituye una experiencia estática, ensimismada en los dilemas internos de la iglesia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nuestras prácticas religiosas.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 discípulo conlleva «ir» en busca de la gente que ha de conocer el mensaje de salvación.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CONCLUSIÓN</a:t>
            </a:r>
            <a:endParaRPr lang="es-MX" sz="2800" b="1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1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5930900"/>
            <a:ext cx="812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418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#199 “Movidos por tu Espíritu”, </a:t>
            </a:r>
            <a:r>
              <a:rPr lang="es-MX" sz="2000" b="1" dirty="0" smtClean="0">
                <a:latin typeface="Arial Black" panose="020B0A04020102020204" pitchFamily="34" charset="0"/>
              </a:rPr>
              <a:t>#496 “Sus manos somos”,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#518 “Jesús está buscando voluntarios hoy”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29058"/>
            <a:ext cx="9144001" cy="56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Mateo 28:19,20 “Por tanto id y haced discípulos a todas las naciones, bautizándoles, en el nombre del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 y del hijo y del Espíritu santo. Enseñándoles que guarden todas las cosas que les he mandado;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he aquí yo estoy con vosotros todos los días hasta el fin del mundo”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664"/>
            <a:ext cx="9144001" cy="44573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80629" y="4403189"/>
            <a:ext cx="2363372" cy="5158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45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291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“Los directores y obreros de nuestras Escuelas Sabáticas tienen un campo muy importante y abarcarte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cultivar. Necesitan ser bautizados con el Santo Espíritu de Dios, para que sus mentes </a:t>
            </a:r>
            <a:r>
              <a:rPr lang="es-MX" sz="2000" b="1" dirty="0" smtClean="0">
                <a:latin typeface="Arial Black" panose="020B0A04020102020204" pitchFamily="34" charset="0"/>
              </a:rPr>
              <a:t>sean inducidas </a:t>
            </a:r>
            <a:r>
              <a:rPr lang="es-MX" sz="2000" b="1" dirty="0">
                <a:latin typeface="Arial Black" panose="020B0A04020102020204" pitchFamily="34" charset="0"/>
              </a:rPr>
              <a:t>a emplear los mejores métodos, y a seguir los mejores planes a fin de que su obra </a:t>
            </a:r>
            <a:r>
              <a:rPr lang="es-MX" sz="2000" b="1" dirty="0" smtClean="0">
                <a:latin typeface="Arial Black" panose="020B0A04020102020204" pitchFamily="34" charset="0"/>
              </a:rPr>
              <a:t>tenga éxito </a:t>
            </a:r>
            <a:r>
              <a:rPr lang="es-MX" sz="2000" b="1" dirty="0">
                <a:latin typeface="Arial Black" panose="020B0A04020102020204" pitchFamily="34" charset="0"/>
              </a:rPr>
              <a:t>completo”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2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04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Lograr que los hermanos comprendan que uno de los fines de los grupos pequeños es ser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misionero, ganando almas para el reino de los cielos. Y que a través de nuestro involucramiento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apresuramos la venida de Cristo.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417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988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“Se ha demostrado en el campo misionero, que cualquiera que sea el talento para predicar, si 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desatiende el trabajo personal, si no se les enseña a los hermanos cómo trabajar, cómo dirigir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reuniones, cómo cumplir su parte en la obra misionera, cómo alcanzar con éxito a la gente, la </a:t>
            </a:r>
            <a:r>
              <a:rPr lang="es-MX" sz="2000" b="1" dirty="0" smtClean="0">
                <a:latin typeface="Arial Black" panose="020B0A04020102020204" pitchFamily="34" charset="0"/>
              </a:rPr>
              <a:t>obra languidecerá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523220"/>
            <a:ext cx="6330462" cy="42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Escuela Sabática hay también mucho que hacer en cuanto a dar a comprender </a:t>
            </a:r>
            <a:r>
              <a:rPr lang="es-MX" sz="2000" b="1" dirty="0" smtClean="0">
                <a:latin typeface="Arial Black" panose="020B0A04020102020204" pitchFamily="34" charset="0"/>
              </a:rPr>
              <a:t>a la </a:t>
            </a:r>
            <a:r>
              <a:rPr lang="es-MX" sz="2000" b="1" dirty="0">
                <a:latin typeface="Arial Black" panose="020B0A04020102020204" pitchFamily="34" charset="0"/>
              </a:rPr>
              <a:t>gente su obligación, e inducirla a hacer su parte. Dios la llama a trabajar para él, y los pastores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deberían dirigir sus esfuerzos en tal sentido”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mejores consejos sobre la obra de la Escuela Sabática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sec. 6, p. 167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4048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“Muchas Escuelas Sabáticas han descubierto que los grupos pequeños de la escuela Sabática, bien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dirigidos, pueden proveer un compañerismo y </a:t>
            </a:r>
            <a:r>
              <a:rPr lang="es-MX" sz="2000" b="1" dirty="0" smtClean="0">
                <a:latin typeface="Arial Black" panose="020B0A04020102020204" pitchFamily="34" charset="0"/>
              </a:rPr>
              <a:t>apoyo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apropiado y necesario. También pueden proveer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ambiente de amor, de inspiración y de capacitación, necesario para recuperar a los miembros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alejados, de forma que se una y nos ayuden a alcanzar al mundo con los mensajes de los tres ángeles”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</TotalTime>
  <Words>746</Words>
  <Application>Microsoft Office PowerPoint</Application>
  <PresentationFormat>Presentación en pantalla (4:3)</PresentationFormat>
  <Paragraphs>63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19</cp:revision>
  <dcterms:created xsi:type="dcterms:W3CDTF">2025-08-06T01:29:28Z</dcterms:created>
  <dcterms:modified xsi:type="dcterms:W3CDTF">2025-08-06T20:31:15Z</dcterms:modified>
</cp:coreProperties>
</file>