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9" r:id="rId6"/>
    <p:sldId id="257" r:id="rId7"/>
    <p:sldId id="259" r:id="rId8"/>
    <p:sldId id="260" r:id="rId9"/>
    <p:sldId id="262" r:id="rId10"/>
    <p:sldId id="263" r:id="rId11"/>
    <p:sldId id="264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78" r:id="rId22"/>
    <p:sldId id="275" r:id="rId23"/>
    <p:sldId id="281" r:id="rId24"/>
    <p:sldId id="283" r:id="rId25"/>
    <p:sldId id="284" r:id="rId26"/>
    <p:sldId id="285" r:id="rId27"/>
    <p:sldId id="286" r:id="rId28"/>
    <p:sldId id="279" r:id="rId29"/>
    <p:sldId id="280" r:id="rId30"/>
    <p:sldId id="282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FFCC"/>
    <a:srgbClr val="FF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68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41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6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004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71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414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40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48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136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539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030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DAC0-3FF2-4369-8C8A-6C4350BC3E02}" type="datetimeFigureOut">
              <a:rPr lang="es-MX" smtClean="0"/>
              <a:t>25/08/2025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EAAA6-A496-4911-8D8F-B116A17269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875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“CUIDANDO EL TEMPLO DE DIOS”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6066190"/>
            <a:ext cx="846104" cy="7526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9312" y="6027003"/>
            <a:ext cx="5766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996"/>
            <a:ext cx="9144000" cy="49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484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Hoy, recordemos que cada cambio que hacemos puede acercarnos más a la plenitud que Dios desea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nosotros. Así que, abramos nuestros corazones y mentes a lo que Dios tiene para nosotros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jornada hacia la salud integral.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048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1182" y="4135902"/>
            <a:ext cx="16881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729133" y="4135902"/>
            <a:ext cx="15615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19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864915" y="731520"/>
            <a:ext cx="1414170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293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38289" y="5247250"/>
            <a:ext cx="528163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HIMNO 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En esta cita, Pablo nos recuerda que nuestro cuerpo es un templo del Espíritu Santo, lo cual implica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debemos honrarlo y cuidarlo en todo momento, el apóstol nos invita a reconocer que no somos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dueños de nosotros mismos, sino que hemos sido comprados por un alto precio. La vida que vivimos,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</a:t>
            </a:r>
            <a:r>
              <a:rPr lang="es-MX" b="1" dirty="0">
                <a:latin typeface="Arial Black" panose="020B0A04020102020204" pitchFamily="34" charset="0"/>
              </a:rPr>
              <a:t>cada aspecto, debe ser una expresión de gratitud y adoración a Dios. Aunque no somos dueños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nosotros mismos, podemos ser buenos administradores de este templo.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Testimonio de salud por un miembro invitado, de no tenerlo, puede encontrar un testimonio inspirador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siguiente enlace: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https://drive.google.com/file/d/14O5oeaJ4ekJDs4BnHvrxqntuFeKUAfW/view?usp=sharing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216"/>
            <a:ext cx="9145136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21281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Cuidar nuestro cuerpo no es solo una cuestión de salud física, sino un acto espiritual. Cada decisión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tomamos en cuanto a lo que comemos, cómo nos ejercitamos y cómo manejamos nuestras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emociones impacta nuestra relación con Dios y con los demás. Al glorificar a Dios en nuestro cuerpo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en nuestro espíritu, estamos honrando el sacrificio que Él hizo por nosotros. Vayamos a Dios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rodillas en oración para pedir su asistencia en todo momento.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1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91175" y="4740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5753686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PLANTACIÓN DE NUEVAS IGLESIAS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9793" cy="470724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6355024"/>
            <a:ext cx="9144000" cy="6261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6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medida que obtenemos más conocimiento vamos mejorando en todos los aspectos de nuestra vida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seres humanos, el buscar la salud física nos abre nuevos horizontes hacia una vida más plena,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deseamos obtener una mejor salud física tomemos estos tres consejos básicos: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Mantener </a:t>
            </a:r>
            <a:r>
              <a:rPr lang="es-MX" sz="2400" b="1" dirty="0">
                <a:latin typeface="Arial Black" panose="020B0A04020102020204" pitchFamily="34" charset="0"/>
              </a:rPr>
              <a:t>una alimentación equilibrada, rica en frutas, verduras, granos enteros y proteínas </a:t>
            </a:r>
            <a:r>
              <a:rPr lang="es-MX" sz="2400" b="1" dirty="0" smtClean="0">
                <a:latin typeface="Arial Black" panose="020B0A04020102020204" pitchFamily="34" charset="0"/>
              </a:rPr>
              <a:t>de origen </a:t>
            </a:r>
            <a:r>
              <a:rPr lang="es-MX" sz="2400" b="1" dirty="0">
                <a:latin typeface="Arial Black" panose="020B0A04020102020204" pitchFamily="34" charset="0"/>
              </a:rPr>
              <a:t>vegetal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marL="457200" indent="-457200">
              <a:buAutoNum type="arabicPeriod"/>
            </a:pPr>
            <a:endParaRPr lang="es-MX" sz="2400" b="1" dirty="0">
              <a:latin typeface="Arial Black" panose="020B0A04020102020204" pitchFamily="34" charset="0"/>
            </a:endParaRPr>
          </a:p>
          <a:p>
            <a:r>
              <a:rPr lang="es-MX" sz="2400" b="1" dirty="0">
                <a:latin typeface="Arial Black" panose="020B0A04020102020204" pitchFamily="34" charset="0"/>
              </a:rPr>
              <a:t>2. Realizar ejercicio regularmente, por lo menos 30 minutos al día para fortalecer el cuerpo y </a:t>
            </a:r>
            <a:r>
              <a:rPr lang="es-MX" sz="2400" b="1" dirty="0" smtClean="0">
                <a:latin typeface="Arial Black" panose="020B0A04020102020204" pitchFamily="34" charset="0"/>
              </a:rPr>
              <a:t>mejorar la </a:t>
            </a:r>
            <a:r>
              <a:rPr lang="es-MX" sz="2400" b="1" dirty="0">
                <a:latin typeface="Arial Black" panose="020B0A04020102020204" pitchFamily="34" charset="0"/>
              </a:rPr>
              <a:t>resistencia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endParaRPr lang="es-MX" sz="2400" b="1" dirty="0">
              <a:latin typeface="Arial Black" panose="020B0A04020102020204" pitchFamily="34" charset="0"/>
            </a:endParaRPr>
          </a:p>
          <a:p>
            <a:r>
              <a:rPr lang="es-MX" sz="2400" b="1" dirty="0">
                <a:latin typeface="Arial Black" panose="020B0A04020102020204" pitchFamily="34" charset="0"/>
              </a:rPr>
              <a:t>3. Dormir lo suficiente para permitir que el cuerpo se recupere y funcione de manera óptima.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193366" cy="30723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67" y="0"/>
            <a:ext cx="2741442" cy="3072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810" y="0"/>
            <a:ext cx="3209190" cy="30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HIMNO DE ALABANZA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Dado que la música es una herramienta para fomentar la salud mental, coloquémonos de pie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entonar juntos el himno #344 “Entonad un himno”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14" y="1538882"/>
            <a:ext cx="4171172" cy="56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0123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salud espiritual es parte fundamental de la salud integral, cuando participamos en nuestra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de fe y en actividades que promueven el crecimiento espiritual se promueve la salud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espiritual. Conocer lo que viven algunos hermanos en otras iglesias, y comunidades es parte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vida en </a:t>
            </a:r>
            <a:r>
              <a:rPr lang="es-MX" sz="2000" b="1" dirty="0" smtClean="0">
                <a:latin typeface="Arial Black" panose="020B0A04020102020204" pitchFamily="34" charset="0"/>
              </a:rPr>
              <a:t>comunidad.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866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0414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3836" y="-182880"/>
            <a:ext cx="55627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5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Bienvenidos</a:t>
            </a:r>
            <a:endParaRPr lang="es-MX" sz="115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666892" y="6597748"/>
            <a:ext cx="148352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17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4773"/>
            <a:ext cx="2067951" cy="19192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79963" y="2827606"/>
            <a:ext cx="400929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NAMIBIA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79729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mejorar nuestra salud espiritual, es esencial dedicar tiempo a la oración, a la meditación y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estudio de la Biblia para fortalecer así nuestro conocimiento de Dios y nuestra conexión con Él.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</a:t>
            </a:r>
            <a:r>
              <a:rPr lang="es-MX" sz="2000" b="1" dirty="0">
                <a:latin typeface="Arial Black" panose="020B0A04020102020204" pitchFamily="34" charset="0"/>
              </a:rPr>
              <a:t>reflexionamos sobre los valores y propósito de vida, alineando nuestras acciones con nuestra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fe y la ética personal, crecemos espiritualmente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Para medir el crecimiento espiritual necesitamos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saber cómo estamos según el informe secretarial, escuchemos.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6680" y="1406769"/>
            <a:ext cx="4168577" cy="132343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dirty="0" smtClean="0">
                <a:latin typeface="Arial Black" panose="020B0A04020102020204" pitchFamily="34" charset="0"/>
              </a:rPr>
              <a:t>SECRETARIAL</a:t>
            </a:r>
            <a:endParaRPr lang="es-MX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326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Adoptar un enfoque holístico para la salud integral</a:t>
            </a:r>
            <a:r>
              <a:rPr lang="es-MX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(es decir, considerar los aspectos físicos,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mentales, emocionales y espirituales, reconociendo que estos elementos están interconectados y </a:t>
            </a:r>
            <a:r>
              <a:rPr lang="es-MX" b="1" dirty="0" smtClean="0">
                <a:latin typeface="Arial Black" panose="020B0A04020102020204" pitchFamily="34" charset="0"/>
              </a:rPr>
              <a:t>que el </a:t>
            </a:r>
            <a:r>
              <a:rPr lang="es-MX" b="1" dirty="0">
                <a:latin typeface="Arial Black" panose="020B0A04020102020204" pitchFamily="34" charset="0"/>
              </a:rPr>
              <a:t>bienestar en un área afecta a las demás), no solo mejora nuestro bienestar general, sino que </a:t>
            </a:r>
            <a:r>
              <a:rPr lang="es-MX" b="1" dirty="0" smtClean="0">
                <a:latin typeface="Arial Black" panose="020B0A04020102020204" pitchFamily="34" charset="0"/>
              </a:rPr>
              <a:t>también nos </a:t>
            </a:r>
            <a:r>
              <a:rPr lang="es-MX" b="1" dirty="0">
                <a:latin typeface="Arial Black" panose="020B0A04020102020204" pitchFamily="34" charset="0"/>
              </a:rPr>
              <a:t>permite vivir de manera más plena, glorificando a Dios en cada aspecto de nuestra vida</a:t>
            </a:r>
            <a:r>
              <a:rPr lang="es-MX" b="1" dirty="0" smtClean="0">
                <a:latin typeface="Arial Black" panose="020B0A04020102020204" pitchFamily="34" charset="0"/>
              </a:rPr>
              <a:t>.  </a:t>
            </a:r>
            <a:r>
              <a:rPr lang="es-MX" b="1" dirty="0">
                <a:latin typeface="Arial Black" panose="020B0A04020102020204" pitchFamily="34" charset="0"/>
              </a:rPr>
              <a:t>Al cuidar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nuestro cuerpo, mente y espíritu, nos convertimos en mejores administradores de los dones que </a:t>
            </a:r>
            <a:r>
              <a:rPr lang="es-MX" b="1" dirty="0" smtClean="0">
                <a:latin typeface="Arial Black" panose="020B0A04020102020204" pitchFamily="34" charset="0"/>
              </a:rPr>
              <a:t>Él nos </a:t>
            </a:r>
            <a:r>
              <a:rPr lang="es-MX" b="1" dirty="0">
                <a:latin typeface="Arial Black" panose="020B0A04020102020204" pitchFamily="34" charset="0"/>
              </a:rPr>
              <a:t>ha dado.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824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55673" y="152908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Cuidar nuestro cuerpo no es solo una cuestión de bienestar físico, sino también un acto de adoración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agradecimiento.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</a:t>
            </a:r>
            <a:r>
              <a:rPr lang="es-MX" sz="2400" b="1" dirty="0">
                <a:latin typeface="Arial Black" panose="020B0A04020102020204" pitchFamily="34" charset="0"/>
              </a:rPr>
              <a:t>comprometernos a vivir de manera saludable, estamos honrando a nuestro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Creador y preparándonos para servirle mejor.</a:t>
            </a:r>
          </a:p>
        </p:txBody>
      </p:sp>
    </p:spTree>
    <p:extLst>
      <p:ext uri="{BB962C8B-B14F-4D97-AF65-F5344CB8AC3E}">
        <p14:creationId xmlns:p14="http://schemas.microsoft.com/office/powerpoint/2010/main" val="11779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ha mencionado la importancia de una alimentación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sana, del ejercicio, del descanso, de fomentar nuestra conexión con Dios y mejorar nuestras relaciones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nuestra comunidad, ya sea de la iglesia o de la sociedad. Estos son los pilares que nos ayudan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vivir una vida plena, equilibrada y alineada con la voluntad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28199" cy="62732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6000" y="1643895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Querida iglesia, hoy hemos reflexionado sobre la importancia de cuidar de nuestro cuerpo como </a:t>
            </a:r>
            <a:r>
              <a:rPr lang="es-MX" sz="2400" b="1" dirty="0" smtClean="0">
                <a:latin typeface="Arial Black" panose="020B0A04020102020204" pitchFamily="34" charset="0"/>
              </a:rPr>
              <a:t>el templo </a:t>
            </a:r>
            <a:r>
              <a:rPr lang="es-MX" sz="2400" b="1" dirty="0">
                <a:latin typeface="Arial Black" panose="020B0A04020102020204" pitchFamily="34" charset="0"/>
              </a:rPr>
              <a:t>de Dios. Este programa nos ha recordado que la salud integral es un llamado a ser buenos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administradores de todo lo que Dios nos ha dado.</a:t>
            </a:r>
          </a:p>
        </p:txBody>
      </p:sp>
    </p:spTree>
    <p:extLst>
      <p:ext uri="{BB962C8B-B14F-4D97-AF65-F5344CB8AC3E}">
        <p14:creationId xmlns:p14="http://schemas.microsoft.com/office/powerpoint/2010/main" val="33065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Que cada uno de nosotros haga un compromiso personal hoy de cuidar nuestro cuerpo, nuestra mente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nuestro espíritu, recordando que cada decisión que tomamos para mejorar nuestra salud es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oportunidad para glorificar a Dios. Así, al cuidar nuestro templo, seremos un testimonio viviente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amor y poder transformador.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 LECCIÓN # 9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87926" y="646330"/>
            <a:ext cx="3756074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CÓMO VIVIR LA LEY</a:t>
            </a:r>
            <a:endParaRPr lang="es-MX" sz="6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3508652"/>
            <a:ext cx="6850966" cy="33717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6331"/>
            <a:ext cx="5387926" cy="62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</a:t>
            </a:r>
            <a:r>
              <a:rPr lang="es-MX" b="1" dirty="0" smtClean="0">
                <a:latin typeface="Arial Black" panose="020B0A04020102020204" pitchFamily="34" charset="0"/>
              </a:rPr>
              <a:t>11 “ALMA, BENDICE AL SEÑOR”,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#68 “TODO LO QUE HA CREADO DIOS”.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SERVICIO DE CANTO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6819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56073" y="4825218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65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#68 “TODO LO QUE HA CREADO DIOS”.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Oremos juntos para que Dios nos dé la fuerza y la sabiduría para vivir de acuerdo con sus principios,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que podamos inspirar a otros a hacer lo mismo. ¡Que Dios nos bendiga y nos guíe en este camino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hacia una vida saludable e íntegra! Amén.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6523" y="868069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“¿O ignoráis que vuestro cuerpo es templo del Espíritu Santo, el cual está en vosotros, el cual </a:t>
            </a:r>
            <a:r>
              <a:rPr lang="es-MX" sz="2400" b="1" dirty="0" smtClean="0">
                <a:latin typeface="Arial Black" panose="020B0A04020102020204" pitchFamily="34" charset="0"/>
              </a:rPr>
              <a:t>tenéis de </a:t>
            </a:r>
            <a:r>
              <a:rPr lang="es-MX" sz="2400" b="1" dirty="0">
                <a:latin typeface="Arial Black" panose="020B0A04020102020204" pitchFamily="34" charset="0"/>
              </a:rPr>
              <a:t>Dios, y que no sois vuestros? Porque habéis sido comprados por precio; glorificad, pues, a Dios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en vuestro cuerpo y en vuestro espíritu, los cuales son de Dios</a:t>
            </a:r>
            <a:r>
              <a:rPr lang="es-MX" sz="2400" b="1" dirty="0" smtClean="0">
                <a:latin typeface="Arial Black" panose="020B0A04020102020204" pitchFamily="34" charset="0"/>
              </a:rPr>
              <a:t>”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1 Corintios 6:19-20.</a:t>
            </a:r>
          </a:p>
        </p:txBody>
      </p:sp>
    </p:spTree>
    <p:extLst>
      <p:ext uri="{BB962C8B-B14F-4D97-AF65-F5344CB8AC3E}">
        <p14:creationId xmlns:p14="http://schemas.microsoft.com/office/powerpoint/2010/main" val="314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38572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Fomentar la conciencia sobre la importancia de la salud integral en la vida cristiana,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entendiendo que el cuerpo, la mente y el espíritu son interdependientes. Inspirar a los miembros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congregación a cuidar su salud como un acto de </a:t>
            </a:r>
            <a:r>
              <a:rPr lang="es-MX" sz="2000" b="1" dirty="0" smtClean="0">
                <a:latin typeface="Arial Black" panose="020B0A04020102020204" pitchFamily="34" charset="0"/>
              </a:rPr>
              <a:t>adoración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 Dios y a reconocer que la salud física,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mental y espiritual es esencial para una vida plena y en comunión con Él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82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9893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nos reunimos con un propósito especial: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explorar </a:t>
            </a:r>
            <a:r>
              <a:rPr lang="es-MX" sz="2000" b="1" dirty="0">
                <a:latin typeface="Arial Black" panose="020B0A04020102020204" pitchFamily="34" charset="0"/>
              </a:rPr>
              <a:t>el tema de la salud integral bajo el lema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"Cuidando el Templo de Dios". Nos alegra ver tantas caras conocidas y nuevas, y queremos que este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sea enriquecedor para cada uno de nosotros.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salud es un regalo precioso que Dios nos ha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dado, y cuidar de nuestro cuerpo, mente y espíritu es fundamental para vivir una vida plena en </a:t>
            </a:r>
            <a:r>
              <a:rPr lang="es-MX" sz="2000" b="1" dirty="0" smtClean="0">
                <a:latin typeface="Arial Black" panose="020B0A04020102020204" pitchFamily="34" charset="0"/>
              </a:rPr>
              <a:t>su presencia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73197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lo largo de nuestro programa, tendremos la oportunidad de aprender un poco, escuchar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testimonios inspiradores y motivarnos a incorporar hábitos saludables en la vida diaria.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Les invito a disponernos a abrir nuestros corazones y mentes para recibir lo que Dios tiene preparado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nosotros. Que esta Escuela Sabática no solo sea informativa, sino también transformadora.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¡Comencemos juntos este viaje hacia una salud integral!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8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2641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Cuidar nuestro cuerpo no es solo una cuestión de salud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física, sino un acto espiritual. Cada decisión que tomamos en cuanto a lo que comemos, cómo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ejercitamos y cómo manejamos nuestras emociones impacta nuestra relación con Dios y con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demás. Al glorificar a Dios en nuestro cuerpo y en nuestro espíritu, estamos honrando el sacrificio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Él hizo por nosotros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1301</Words>
  <Application>Microsoft Office PowerPoint</Application>
  <PresentationFormat>Presentación en pantalla (4:3)</PresentationFormat>
  <Paragraphs>111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2025-08-25T01:53:25Z</dcterms:created>
  <dcterms:modified xsi:type="dcterms:W3CDTF">2025-08-25T23:41:06Z</dcterms:modified>
</cp:coreProperties>
</file>