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65" r:id="rId5"/>
    <p:sldId id="267" r:id="rId6"/>
    <p:sldId id="259" r:id="rId7"/>
    <p:sldId id="257" r:id="rId8"/>
    <p:sldId id="260" r:id="rId9"/>
    <p:sldId id="262" r:id="rId10"/>
    <p:sldId id="263" r:id="rId11"/>
    <p:sldId id="264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0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5" r:id="rId29"/>
    <p:sldId id="286" r:id="rId30"/>
    <p:sldId id="288" r:id="rId31"/>
    <p:sldId id="289" r:id="rId32"/>
    <p:sldId id="290" r:id="rId33"/>
    <p:sldId id="291" r:id="rId34"/>
    <p:sldId id="283" r:id="rId35"/>
    <p:sldId id="284" r:id="rId36"/>
    <p:sldId id="287" r:id="rId37"/>
    <p:sldId id="293" r:id="rId38"/>
    <p:sldId id="292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59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3298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447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977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13544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309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278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741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1407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3180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35687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862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60E5D-E830-49A1-8757-19677D4EB602}" type="datetimeFigureOut">
              <a:rPr lang="es-MX" smtClean="0"/>
              <a:t>20/08/2025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68E67-64FD-4601-8849-3B89342D45F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248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“AGENTES PROMOTORES DE LA PAZ”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MÁS CERCA DE LA COMUNIDAD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31" y="5735168"/>
            <a:ext cx="1041794" cy="92668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77108" y="5735168"/>
            <a:ext cx="7666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683" y="1169550"/>
            <a:ext cx="4504079" cy="450407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15485" y="5304297"/>
            <a:ext cx="7904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83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0273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Y aunque es un tema incómodo, consideramos como adventistas del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séptimo día, que es un problema serio y necesario de abordar, para poner fin al abuso, en cualquiera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sus formas, basado en re direccionar y valorar nuestras actitudes, de tal manera que puedan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llevarnos a la reflexión y concientización de nuestros patrones de conducta, como respuestas a la toma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decisiones para romper ciclos de violencia, con el propósito de iniciar la sanidad emocional desde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nuestra perspectiva cristiana, y ayudar a las personas a encontrar la paz y restauración en sus vidas.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60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17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7379"/>
            <a:ext cx="91440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momento de unir nuestras voces entonando el himno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68 “Todo lo que ha creado Dios”.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25265"/>
            <a:ext cx="9144001" cy="574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5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9868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Los sufrimientos de la humanidad siempre tocaron el corazón de Cristo y demandaron su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simpatía. Actuó con piedad y compasión hacia los afligidos de alma o cuerpo. Su ejemplo en el trato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los dolientes y afligidos debiera enseñarnos a tener compasión y piedad por sus criaturas dolientes.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(A fin de Conocerle, Manuscrito 35, 1895).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44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71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0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MEJORAMIENTO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91288"/>
            <a:ext cx="914400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DA CUENTA DE TU MAYORDOMÍA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2734"/>
            <a:ext cx="9144000" cy="52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72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155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Cristo nos invita para ir a él no solo para refrigerarnos con su gracia y presencia durante unas pocas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horas, y luego apartarnos de su luz para que nos alejemos de él con tristeza y lobreguez. No, no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Nos dice </a:t>
            </a:r>
            <a:r>
              <a:rPr lang="es-MX" sz="2000" b="1" dirty="0">
                <a:latin typeface="Arial Black" panose="020B0A04020102020204" pitchFamily="34" charset="0"/>
              </a:rPr>
              <a:t>que debemos morar en él y él con nosotros. Dondequiera que se deba hacer su obra, él está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presente: tierno, amante y compasivo.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1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811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Ha preparado, para ti y para mí, un lugar donde morar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permanentemente en él. Es nuestro refugio.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Nuestra </a:t>
            </a:r>
            <a:r>
              <a:rPr lang="es-MX" sz="2400" b="1" dirty="0">
                <a:latin typeface="Arial Black" panose="020B0A04020102020204" pitchFamily="34" charset="0"/>
              </a:rPr>
              <a:t>experiencia debiera ampliarse y profundizarse.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0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56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Jesús ha abierto toda la divina plenitud de su amor inexpresable, y te declara: “Somos colaboradores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Dios”. (1 Corintios 3:9. Carta 1a, 1894). Esta invitación de amor y gracia es para cada uno de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presentes en esta mañana, ¿aceptarás ser su colaborador?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1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53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CANTO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#432 “COMO EL CIERVO”.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4884"/>
            <a:ext cx="9144001" cy="58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1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“Alaba, alma mía, al Señor; alabe todo mi ser su santo nombre. Alaba, alma mía, al Señor y no olvides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ninguno de sus beneficios. Él perdona todos tus pecados y sana todas tus dolencias; él rescata tu vida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sepulcro y te corona de gran amor y misericordia.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Salmo 103:1-4 NVI)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1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720840"/>
            <a:ext cx="53035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Contemple a Jesús, su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piadoso y amante Salvador. Si le entrega a Cristo su alma desamparada, él le proporcionará gozo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paz. Será su corona de regocijo, su recompensa inestimable. (Carta 34, 6 de febrero, 1907).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20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5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054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609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BIENVENIDOS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5626100"/>
            <a:ext cx="917054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71606" y="1720840"/>
            <a:ext cx="37723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tiene una misión para cada uno, escuchemos este testimonio, cuya vida seguramente ha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experimentado una transformación a través de su fe en Cristo.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1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68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8"/>
            <a:ext cx="9188613" cy="62116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328"/>
            <a:ext cx="2043221" cy="181747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78400" y="2755900"/>
            <a:ext cx="4051300" cy="76944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NAMIBIA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97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837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Cuando nos sobrevienen grandes dolores, Dios ha ordenado que debemos consolarnos mutuamente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ternura y amor. Nadie vive para sí. Nadie muere para sí. Una palabra de simpatía, un acto de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bondad, alzaría la carga que doblega los hombros cansados.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02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3455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Cada palabra y obra de bondad abnegada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una expresión del amor que Cristo sintió por la humanidad perdida. Ansía intensamente aliviar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pesares del hombre y ungir sus heridas con su bálsamo.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Es </a:t>
            </a:r>
            <a:r>
              <a:rPr lang="es-MX" sz="2000" b="1" dirty="0">
                <a:latin typeface="Arial Black" panose="020B0A04020102020204" pitchFamily="34" charset="0"/>
              </a:rPr>
              <a:t>verdad que, “de ningún modo tendrá por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inocente al malvado”. (DMJ 24:2,3) Por doquiera encontraremos almas listas para morir, y cuán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esencial es que Cristo nos dé su compasión...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0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26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0854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Pregunto, ¿aprenderemos alguna vez la dulzura de Cristo</a:t>
            </a:r>
            <a:r>
              <a:rPr lang="es-MX" sz="2000" b="1" dirty="0" smtClean="0">
                <a:latin typeface="Arial Black" panose="020B0A04020102020204" pitchFamily="34" charset="0"/>
              </a:rPr>
              <a:t>?...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 acariciamos su Espíritu, si manifestamos su amor a otros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si mutuamente preservamos nuestros intereses, si somos bondadosos, pacientes y tolerantes, el mundo tendrá una evidencia por los frutos que llevamos de que somos los hijos de Dios. (</a:t>
            </a:r>
            <a:r>
              <a:rPr lang="es-MX" sz="2000" b="1" dirty="0" err="1">
                <a:latin typeface="Arial Black" panose="020B0A04020102020204" pitchFamily="34" charset="0"/>
              </a:rPr>
              <a:t>The</a:t>
            </a:r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err="1">
                <a:latin typeface="Arial Black" panose="020B0A04020102020204" pitchFamily="34" charset="0"/>
              </a:rPr>
              <a:t>Review</a:t>
            </a:r>
            <a:r>
              <a:rPr lang="es-MX" sz="2000" b="1" dirty="0">
                <a:latin typeface="Arial Black" panose="020B0A04020102020204" pitchFamily="34" charset="0"/>
              </a:rPr>
              <a:t> and </a:t>
            </a:r>
            <a:r>
              <a:rPr lang="es-MX" sz="2000" b="1" dirty="0" err="1">
                <a:latin typeface="Arial Black" panose="020B0A04020102020204" pitchFamily="34" charset="0"/>
              </a:rPr>
              <a:t>Herald</a:t>
            </a:r>
            <a:r>
              <a:rPr lang="es-MX" sz="2000" b="1" dirty="0">
                <a:latin typeface="Arial Black" panose="020B0A04020102020204" pitchFamily="34" charset="0"/>
              </a:rPr>
              <a:t>, 5 de junio de 1888).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5792" cy="47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75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2031" y="1139483"/>
            <a:ext cx="416857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1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corazón del hombre es por naturaleza frío, sombrío y sin amor. Siempre que alguien manifieste un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espíritu de misericordia o de perdón, no se debe a un impulso propio, sino al influjo del Espíritu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divino que lo conmueve. “Nosotros le amamos a él, porque él nos amó primero”. (DMJ 23.2)</a:t>
            </a:r>
          </a:p>
        </p:txBody>
      </p:sp>
      <p:pic>
        <p:nvPicPr>
          <p:cNvPr id="1026" name="Picture 2" descr="Amamos Porque Él Nos Amó Primero - Juan Manuel V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09823" y="351693"/>
            <a:ext cx="6808762" cy="11113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6541477" y="1463041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84408" y="58613"/>
            <a:ext cx="9059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NOSOTROS LE AMAMOS A ÉL, PORQUE ÉL NOS AMÓ PRIMERO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558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48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Nuestra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obra es la de restaurar la imagen moral de Dios en el hombre mediante la abundante gracia que 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 dada por Jesucristo. Cada ser humano merece respeto y dignidad, lo que puede reducir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conflictos y la violencia.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2136" cy="47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1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73860" y="689317"/>
            <a:ext cx="37701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Educar a la congregación sobre las causas y efectos de la violencia,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y </a:t>
            </a:r>
            <a:r>
              <a:rPr lang="es-MX" b="1" dirty="0">
                <a:latin typeface="Arial Black" panose="020B0A04020102020204" pitchFamily="34" charset="0"/>
              </a:rPr>
              <a:t>cómo pueden ser parte de </a:t>
            </a:r>
            <a:r>
              <a:rPr lang="es-MX" b="1" dirty="0" smtClean="0">
                <a:latin typeface="Arial Black" panose="020B0A04020102020204" pitchFamily="34" charset="0"/>
              </a:rPr>
              <a:t>la solución</a:t>
            </a:r>
            <a:r>
              <a:rPr lang="es-MX" b="1" dirty="0">
                <a:latin typeface="Arial Black" panose="020B0A04020102020204" pitchFamily="34" charset="0"/>
              </a:rPr>
              <a:t>, es de suma relevancia. Enseñando cómo Dios puede sanar heridas emocionales a través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 amor y gracia. Utilizando pasajes bíblicos que hablen de la sanidad y la restauración, como </a:t>
            </a:r>
            <a:r>
              <a:rPr lang="es-MX" b="1" dirty="0" smtClean="0">
                <a:latin typeface="Arial Black" panose="020B0A04020102020204" pitchFamily="34" charset="0"/>
              </a:rPr>
              <a:t>el Salmo </a:t>
            </a:r>
            <a:r>
              <a:rPr lang="es-MX" b="1" dirty="0">
                <a:latin typeface="Arial Black" panose="020B0A04020102020204" pitchFamily="34" charset="0"/>
              </a:rPr>
              <a:t>147:3 que dice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"</a:t>
            </a:r>
            <a:r>
              <a:rPr lang="es-MX" b="1" dirty="0">
                <a:latin typeface="Arial Black" panose="020B0A04020102020204" pitchFamily="34" charset="0"/>
              </a:rPr>
              <a:t>Él sana a los quebrantados de corazón y venda sus heridas"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37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48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7234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 Mostrando cómo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el </a:t>
            </a:r>
            <a:r>
              <a:rPr lang="es-MX" b="1" dirty="0">
                <a:latin typeface="Arial Black" panose="020B0A04020102020204" pitchFamily="34" charset="0"/>
              </a:rPr>
              <a:t>perdón tanto de uno mismo como de otros es esencial para sanar las heridas emocionales y ayudar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 romper ciclos de violencia en la vida personal y en la comunidad. Fomentar la oración y la acción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comunitaria como herramientas útiles para apoyar a las víctimas, hablando sobre la importancia del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perdón, la reconciliación y la restauración de relaciones rotas son formas de prevenir y detener </a:t>
            </a:r>
            <a:r>
              <a:rPr lang="es-MX" b="1" dirty="0" smtClean="0">
                <a:latin typeface="Arial Black" panose="020B0A04020102020204" pitchFamily="34" charset="0"/>
              </a:rPr>
              <a:t>la violencia</a:t>
            </a:r>
            <a:r>
              <a:rPr lang="es-MX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32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#235 “La razón de vivir”, #236 “A Jesús entrega todo”,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435 “Dios sabe, Dios oye, Dios ve”.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3" y="1222467"/>
            <a:ext cx="7722341" cy="56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0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70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4353" y="456843"/>
            <a:ext cx="8382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Ayudar a los afligidos a entender su identidad en Cristo y cómo esta nueva identidad puede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traer sanidad a las heridas emocionales, que ayudará a dejar atrás los rencores y la amargura.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Isaías 43:1, puede ser una buena referencia para esto, “Pero ahora, así dice el SEÑOR, el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creó, Jacob, el que te formó, Israel: No temas, que yo te he redimido; te he llamado por tu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nombre; tú eres mío”. “Guárdame como a la niña de tus ojos; escóndeme bajo la sombra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tus alas, de delante de los malos que me oprimen, de mis enemigos mortales que me rodean”.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(Salmo 17:8,9) </a:t>
            </a:r>
          </a:p>
        </p:txBody>
      </p:sp>
    </p:spTree>
    <p:extLst>
      <p:ext uri="{BB962C8B-B14F-4D97-AF65-F5344CB8AC3E}">
        <p14:creationId xmlns:p14="http://schemas.microsoft.com/office/powerpoint/2010/main" val="3194560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886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16131" y="1536174"/>
            <a:ext cx="835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Crear espacios donde las personas puedan compartir sus testimonios de sanidad emocional y cómo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ha trabajado en sus vidas puede traer paz y restauración. El perdón es un proceso que implica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una decisión intencional, es posible que no se olvide la acción que hirió u ofendió, puede ser posible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ni reconciliarse con la persona que causó el daño, pero esforzarse en el perdón puede disminuir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influencia de esa acción. Puede ayudar a liberarse del control de la persona que provocó la herida.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“De gracia recibiste, dad de gracia” (Mateo 10:8), ese es nuestro cometido.</a:t>
            </a:r>
          </a:p>
        </p:txBody>
      </p:sp>
    </p:spTree>
    <p:extLst>
      <p:ext uri="{BB962C8B-B14F-4D97-AF65-F5344CB8AC3E}">
        <p14:creationId xmlns:p14="http://schemas.microsoft.com/office/powerpoint/2010/main" val="20052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438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6400" y="527040"/>
            <a:ext cx="8089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 decir, lo mismo que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hemos recibido, debemos darlo por agradecimiento a Dios, por lo que hizo al libertarnos de la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esclavitud en que nos encontrábamos y brindarnos una vida mejor. Es necesario crear una red de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apoyo en cada Iglesia, para ministrar a quienes han vivido experiencias lastimosas diversas, un lugar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donde puedan compartir sus luchas, y encontrar apoyo emocional y espiritual.</a:t>
            </a:r>
          </a:p>
        </p:txBody>
      </p:sp>
    </p:spTree>
    <p:extLst>
      <p:ext uri="{BB962C8B-B14F-4D97-AF65-F5344CB8AC3E}">
        <p14:creationId xmlns:p14="http://schemas.microsoft.com/office/powerpoint/2010/main" val="16774014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5" y="0"/>
            <a:ext cx="918886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1800" y="265143"/>
            <a:ext cx="8229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Puede ser que no contemos con el personal profesional, pero sí podemos ser instrumentos en las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manos de Dios, para bendición. “No importa cuál haya sido la experiencia del pasado ni cuán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desalentadoras sean las circunstancias del presente, si acudimos a Cristo en nuestra condición actual: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débiles, sin fuerza, desesperados, nuestro compasivo Salvador saldrá a recibirnos mucho antes de que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lleguemos y nos rodeará con sus brazos amantes y con el manto de su propia justicia” (</a:t>
            </a:r>
            <a:r>
              <a:rPr lang="es-MX" sz="2400" b="1" dirty="0" smtClean="0">
                <a:latin typeface="Arial Black" panose="020B0A04020102020204" pitchFamily="34" charset="0"/>
              </a:rPr>
              <a:t>Maravillosa Gracia </a:t>
            </a:r>
            <a:r>
              <a:rPr lang="es-MX" sz="2400" b="1" dirty="0">
                <a:latin typeface="Arial Black" panose="020B0A04020102020204" pitchFamily="34" charset="0"/>
              </a:rPr>
              <a:t>de Dios, p. 9).</a:t>
            </a:r>
          </a:p>
        </p:txBody>
      </p:sp>
    </p:spTree>
    <p:extLst>
      <p:ext uri="{BB962C8B-B14F-4D97-AF65-F5344CB8AC3E}">
        <p14:creationId xmlns:p14="http://schemas.microsoft.com/office/powerpoint/2010/main" val="1664648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067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8842"/>
            <a:ext cx="9144000" cy="6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4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REPASO DE LA LECCIÓN # 8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0540" y="584775"/>
            <a:ext cx="8291279" cy="64562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10200" y="584774"/>
            <a:ext cx="3733800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b="1" dirty="0" smtClean="0">
                <a:latin typeface="Arial Black" panose="020B0A04020102020204" pitchFamily="34" charset="0"/>
              </a:rPr>
              <a:t>EL PACTO EN EL SINAÍ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001094"/>
            <a:ext cx="3733800" cy="285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10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84774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# 496 </a:t>
            </a:r>
            <a:r>
              <a:rPr lang="es-MX" sz="2800" b="1" dirty="0">
                <a:latin typeface="Arial Black" panose="020B0A04020102020204" pitchFamily="34" charset="0"/>
              </a:rPr>
              <a:t>“Sus manos somos”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994"/>
            <a:ext cx="9037295" cy="583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20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309239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pidiendo la ayuda de Dios y del Espíritu Santo, para que actúen en nuestra vida y sensibilicen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nuestros sentidos de tal forma que podamos ser sus “agentes promotores de paz”, más empáticos con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los que sufren, ser sus ojos de amor y gracia, y sus manos de ternura en este mundo cada vez más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agresivo y violento.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30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ORACION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094994" cy="638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030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73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8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86107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“El deseo de los humildes oíste, oh Jehová; tú dispones su corazón, y haces atento tu oído, para juzgar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 huérfano y al oprimido, a fin de que no vuelva más a hacer violencia el hombre de la tierra.”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(Salmo 10:17,18</a:t>
            </a:r>
            <a:r>
              <a:rPr lang="es-MX" sz="2000" b="1" dirty="0">
                <a:latin typeface="Arial Black" panose="020B0A04020102020204" pitchFamily="34" charset="0"/>
              </a:rPr>
              <a:t>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44000" cy="456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59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2206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“Escucha, oh Jehová, mi oración, y está atento a la voz de mis ruegos. En el día de mi angustia 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llamaré, porque tú me respondes” (Salmo 86:6,7</a:t>
            </a:r>
            <a:r>
              <a:rPr lang="es-MX" sz="2000" b="1" dirty="0" smtClean="0">
                <a:latin typeface="Arial Black" panose="020B0A04020102020204" pitchFamily="34" charset="0"/>
              </a:rPr>
              <a:t>).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Vayamos de rodillas a nuestro Dios, con la certeza,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que siempre está disponible para escucharnos</a:t>
            </a:r>
            <a:r>
              <a:rPr lang="es-MX" sz="2000" b="1" dirty="0" smtClean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Él es nuestro seguro Refugio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5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2992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Organización de las Naciones Unidas (ONU), ha establecido el 2 de octubre como el </a:t>
            </a:r>
            <a:r>
              <a:rPr lang="es-MX" sz="2000" b="1" dirty="0" smtClean="0">
                <a:latin typeface="Arial Black" panose="020B0A04020102020204" pitchFamily="34" charset="0"/>
              </a:rPr>
              <a:t>día Internacional </a:t>
            </a:r>
            <a:r>
              <a:rPr lang="es-MX" sz="2000" b="1" dirty="0">
                <a:latin typeface="Arial Black" panose="020B0A04020102020204" pitchFamily="34" charset="0"/>
              </a:rPr>
              <a:t>de la no violencia. Esta instancia busca la relevancia universal del principio de la </a:t>
            </a:r>
            <a:r>
              <a:rPr lang="es-MX" sz="2000" b="1" dirty="0" smtClean="0">
                <a:latin typeface="Arial Black" panose="020B0A04020102020204" pitchFamily="34" charset="0"/>
              </a:rPr>
              <a:t>no violencia </a:t>
            </a:r>
            <a:r>
              <a:rPr lang="es-MX" sz="2000" b="1" dirty="0">
                <a:latin typeface="Arial Black" panose="020B0A04020102020204" pitchFamily="34" charset="0"/>
              </a:rPr>
              <a:t>y el deseo de conseguir una cultura de paz, tolerancia y comprensión.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992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6948" y="0"/>
            <a:ext cx="1631852" cy="8862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9223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Mostrar cómo la iglesia puede ser un agente de cambio positivo en la comunidad,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promoviendo la paz y apoyando a las víctimas de violencia</a:t>
            </a:r>
            <a:r>
              <a:rPr lang="es-MX" sz="2000" b="1" dirty="0" smtClean="0">
                <a:latin typeface="Arial Black" panose="020B0A04020102020204" pitchFamily="34" charset="0"/>
              </a:rPr>
              <a:t>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con el fin de romper estos ciclos, </a:t>
            </a:r>
            <a:r>
              <a:rPr lang="es-MX" sz="2000" b="1" dirty="0" smtClean="0">
                <a:latin typeface="Arial Black" panose="020B0A04020102020204" pitchFamily="34" charset="0"/>
              </a:rPr>
              <a:t>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</a:t>
            </a:r>
            <a:r>
              <a:rPr lang="es-MX" sz="2000" b="1" dirty="0" smtClean="0">
                <a:latin typeface="Arial Black" panose="020B0A04020102020204" pitchFamily="34" charset="0"/>
              </a:rPr>
              <a:t>enseñando </a:t>
            </a:r>
            <a:r>
              <a:rPr lang="es-MX" sz="2000" b="1" dirty="0">
                <a:latin typeface="Arial Black" panose="020B0A04020102020204" pitchFamily="34" charset="0"/>
              </a:rPr>
              <a:t>cómo Dios puede sanar heridas emocionales a través de su amor y gracia.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5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687901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Según la Organización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Panamericana de la Salud (OPS), define a la violencia como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“</a:t>
            </a:r>
            <a:r>
              <a:rPr lang="es-MX" sz="2000" b="1" dirty="0">
                <a:latin typeface="Arial Black" panose="020B0A04020102020204" pitchFamily="34" charset="0"/>
              </a:rPr>
              <a:t>el uso intencional de la fuerza física 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poder real como amenaza contra uno mismo, una persona, grupo o comunidad”.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violencia, </a:t>
            </a:r>
            <a:r>
              <a:rPr lang="es-MX" sz="2000" b="1" dirty="0" smtClean="0">
                <a:latin typeface="Arial Black" panose="020B0A04020102020204" pitchFamily="34" charset="0"/>
              </a:rPr>
              <a:t>es una </a:t>
            </a:r>
            <a:r>
              <a:rPr lang="es-MX" sz="2000" b="1" dirty="0">
                <a:latin typeface="Arial Black" panose="020B0A04020102020204" pitchFamily="34" charset="0"/>
              </a:rPr>
              <a:t>actitud antinatural, porque Dios nos creó a su imagen, afirmando que, “somos hechura suya,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creados en Cristo Jesús para buenas obras, las cuales Dios preparó de antemano para que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anduviésemos en ellas.” (Efesios 2:10, RVR 1960)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73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9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3220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Participaremos </a:t>
            </a:r>
            <a:r>
              <a:rPr lang="es-MX" b="1" dirty="0">
                <a:latin typeface="Arial Black" panose="020B0A04020102020204" pitchFamily="34" charset="0"/>
              </a:rPr>
              <a:t>en el desarrollo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un programa cuyo enfoque pretende sensibilizarnos en este día alusivo de MM, conocido como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</a:t>
            </a:r>
            <a:r>
              <a:rPr lang="es-MX" b="1" dirty="0" err="1">
                <a:latin typeface="Arial Black" panose="020B0A04020102020204" pitchFamily="34" charset="0"/>
              </a:rPr>
              <a:t>Enditnow</a:t>
            </a:r>
            <a:r>
              <a:rPr lang="es-MX" b="1" dirty="0">
                <a:latin typeface="Arial Black" panose="020B0A04020102020204" pitchFamily="34" charset="0"/>
              </a:rPr>
              <a:t>” (“Ponle fin ahora”), que es una importante y necesaria iniciativa de la Conferencia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General, que desde el 2009, se ha vuelto cada vez más obvia por su incremento y relevancia, con </a:t>
            </a:r>
            <a:r>
              <a:rPr lang="es-MX" b="1" dirty="0" smtClean="0">
                <a:latin typeface="Arial Black" panose="020B0A04020102020204" pitchFamily="34" charset="0"/>
              </a:rPr>
              <a:t>el fin </a:t>
            </a:r>
            <a:r>
              <a:rPr lang="es-MX" b="1" dirty="0">
                <a:latin typeface="Arial Black" panose="020B0A04020102020204" pitchFamily="34" charset="0"/>
              </a:rPr>
              <a:t>de detener la violencia.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53220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885071" y="872197"/>
            <a:ext cx="18147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3755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1882</Words>
  <Application>Microsoft Office PowerPoint</Application>
  <PresentationFormat>Presentación en pantalla (4:3)</PresentationFormat>
  <Paragraphs>138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33</cp:revision>
  <dcterms:created xsi:type="dcterms:W3CDTF">2025-08-19T15:09:24Z</dcterms:created>
  <dcterms:modified xsi:type="dcterms:W3CDTF">2025-08-20T19:48:10Z</dcterms:modified>
</cp:coreProperties>
</file>