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7" r:id="rId5"/>
    <p:sldId id="266" r:id="rId6"/>
    <p:sldId id="257" r:id="rId7"/>
    <p:sldId id="260" r:id="rId8"/>
    <p:sldId id="261" r:id="rId9"/>
    <p:sldId id="259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9" r:id="rId22"/>
    <p:sldId id="281" r:id="rId23"/>
    <p:sldId id="282" r:id="rId24"/>
    <p:sldId id="277" r:id="rId25"/>
    <p:sldId id="278" r:id="rId26"/>
    <p:sldId id="280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E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278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097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54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684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864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43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498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840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17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356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636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CA248-B9D6-4AF6-8DCF-983BD6DF5B1A}" type="datetimeFigureOut">
              <a:rPr lang="es-MX" smtClean="0"/>
              <a:t>29/07/2025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FF99-132E-4E06-BA66-965CCA1F7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910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“¡DESPIERTEN CENTINELAS!”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5" y="5767754"/>
            <a:ext cx="1052606" cy="93630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75582" y="5767754"/>
            <a:ext cx="9214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DELA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996"/>
            <a:ext cx="9144000" cy="45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778"/>
            <a:ext cx="914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“Debemos estudiar diligentemente la Palabra de Dios y orar con fe para que Dios refrene a los poderes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las tinieblas, porque hasta ahora el mensaje ha llegado relativamente a pocas personas y el mundo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 ser iluminado con la gloria del Señor.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47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6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1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verdad presente, los mandamientos de Dios y la fe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Jesús, todavía no han resonando como deberían haberlo hecho. Hay muchos prácticamente 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sombra de nuestras puertas por cuya salvación no se ha hecho ningún esfuerzo personal.” SE1 78.3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(Pegar llave: estudio y oración).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662"/>
            <a:ext cx="9144000" cy="43559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20877347">
            <a:off x="632983" y="2691750"/>
            <a:ext cx="4962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ESTUDIO Y ORACIÓN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Alabemos con gozo al Señor a través de las estrofas del himno #576 “Proclamo hoy que </a:t>
            </a:r>
            <a:r>
              <a:rPr lang="es-MX" sz="2000" b="1" dirty="0" smtClean="0">
                <a:latin typeface="Arial Black" panose="020B0A04020102020204" pitchFamily="34" charset="0"/>
              </a:rPr>
              <a:t>soy cristiano</a:t>
            </a:r>
            <a:r>
              <a:rPr lang="es-MX" sz="2000" b="1" dirty="0">
                <a:latin typeface="Arial Black" panose="020B0A04020102020204" pitchFamily="34" charset="0"/>
              </a:rPr>
              <a:t>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5"/>
            <a:ext cx="9144000" cy="56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1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BENDECIDOS PARA BENDECIR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1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“No estamos preparados para cuando llegue el tiempo en que nuestra obra habrá de finalizar.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conflicto </a:t>
            </a:r>
            <a:r>
              <a:rPr lang="es-MX" sz="2000" b="1" dirty="0">
                <a:latin typeface="Arial Black" panose="020B0A04020102020204" pitchFamily="34" charset="0"/>
              </a:rPr>
              <a:t>en torno al sábado quedará al descubierto ante la gente, y se tendrá la oportunidad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presentar los argumentos en favor del genuino día de reposo.” SE1, p. 78:4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(Pegar llave: Verdad del sábado).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757"/>
            <a:ext cx="9144793" cy="360914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20967968">
            <a:off x="526301" y="2427590"/>
            <a:ext cx="5748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VERDAD DEL SÁBADO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#562 “Esparcid la luz de Cristo”.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ALABANZA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3"/>
            <a:ext cx="2177420" cy="19368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5896" y="2905779"/>
            <a:ext cx="4009292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ZIMBABUE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“Hay una obra que debe hacerse en este tiempo con el objetivo de preparar un pueblo que esté listo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permanecer firme en el día de la angustia. Todos tienen que hacer su parte en esta obra.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837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Deben estar </a:t>
            </a:r>
            <a:r>
              <a:rPr lang="es-MX" sz="2000" b="1" dirty="0">
                <a:latin typeface="Arial Black" panose="020B0A04020102020204" pitchFamily="34" charset="0"/>
              </a:rPr>
              <a:t>revestidos de la justicia de Cristo y estar bien fortificados con la verdad para que no acepten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engaños de Satanás como si fueran manifestaciones genuinas del poder de Dios.” SE1 82.2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(Pegar llave: Todo miembro involucrado)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7147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48639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 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689"/>
            <a:ext cx="9144000" cy="83099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#559 “No te dé temor”, </a:t>
            </a:r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556 “Yo quiero siempre brillar”,  </a:t>
            </a:r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562 “Esparcid </a:t>
            </a:r>
            <a:r>
              <a:rPr lang="es-MX" sz="2400" b="1" dirty="0" smtClean="0">
                <a:latin typeface="Arial Black" panose="020B0A04020102020204" pitchFamily="34" charset="0"/>
              </a:rPr>
              <a:t>la luz </a:t>
            </a:r>
            <a:r>
              <a:rPr lang="es-MX" sz="2400" b="1" dirty="0">
                <a:latin typeface="Arial Black" panose="020B0A04020102020204" pitchFamily="34" charset="0"/>
              </a:rPr>
              <a:t>de Cristo”.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155"/>
            <a:ext cx="9144000" cy="54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“Es un momento solemne para el pueblo de Dios, pero si se mantienen junto al costado sangrante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Cristo, él será su defensa. Él abrirá sendas para que el mensaje de luz pueda llegar a personas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influyentes, a escritores y legisladores. Ellos tendrán oportunidades con las cuales ni siquiera ustedes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sueñan, y algunos de ellos defenderán valientemente las demandas de la pisoteada ley de Dios.” </a:t>
            </a:r>
            <a:r>
              <a:rPr lang="es-MX" sz="2000" b="1" dirty="0" smtClean="0">
                <a:latin typeface="Arial Black" panose="020B0A04020102020204" pitchFamily="34" charset="0"/>
              </a:rPr>
              <a:t>SE1, p</a:t>
            </a:r>
            <a:r>
              <a:rPr lang="es-MX" sz="2000" b="1" dirty="0">
                <a:latin typeface="Arial Black" panose="020B0A04020102020204" pitchFamily="34" charset="0"/>
              </a:rPr>
              <a:t>. 83:2.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Pegar llave: Relaciones con autoridades)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2" y="0"/>
            <a:ext cx="9144793" cy="360914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20897314">
            <a:off x="587664" y="1895176"/>
            <a:ext cx="5821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RELACIONES CON AUTORIDADES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8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“Se han perdido años porque el pueblo de Dios no estaba conectado estrechamente con la fuente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poder. Durante los años transcurridos cada soldado de Cristo debió haber sido capacitado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guerra, preparado para hacer frente y evitar los peligros que amenazan nuestras libertades.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Palabra de Dios ha de ser nuestra defensa. Debemos escudriñar las Escrituras como nunca antes.”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SE1, p. 82:3 (Pegar llave: Capacitarnos)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51"/>
            <a:ext cx="9144793" cy="360914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21047658">
            <a:off x="1108236" y="2041994"/>
            <a:ext cx="4209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CAPACITARNOS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0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6902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“Mi oración es que Dios nos ayude a trabajar unidos y como jamás lo hemos hecho. </a:t>
            </a:r>
            <a:r>
              <a:rPr lang="es-MX" sz="2000" b="1" dirty="0">
                <a:latin typeface="Arial Black" panose="020B0A04020102020204" pitchFamily="34" charset="0"/>
              </a:rPr>
              <a:t>Existe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necesidad ahora de gente que sean fieles como Caleb, gente cuyas voces se escucharán con notas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claras y resonantes, diciendo respecto a la herencia inmortal: «Subamos luego, y tomemos posesión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ella, porque más podremos nosotros» (Núm. 13: 30)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11662" cy="393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5959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Necesitamos ahora la valentía del fiel siervo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Dios de antaño. Debemos ser fieles a la obra sagrada y solemne que nos ha sido confiada y conducir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rebaño de Dios en las sendas de rectitud hacia delante, hacia arriba, hacia la victoria.” SE1 88.1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latin typeface="Arial Black" panose="020B0A04020102020204" pitchFamily="34" charset="0"/>
              </a:rPr>
              <a:t>REPASO DE LA LECCIÓN # 5</a:t>
            </a:r>
            <a:endParaRPr lang="es-MX" sz="3200" b="1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519" y="570706"/>
            <a:ext cx="8291812" cy="64490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30129" y="584774"/>
            <a:ext cx="3713871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6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LA </a:t>
            </a:r>
          </a:p>
          <a:p>
            <a:pPr algn="ctr"/>
            <a:r>
              <a:rPr lang="es-MX" sz="6000" b="1" dirty="0" smtClean="0">
                <a:latin typeface="Arial Black" panose="020B0A04020102020204" pitchFamily="34" charset="0"/>
              </a:rPr>
              <a:t>PASCUA</a:t>
            </a:r>
          </a:p>
          <a:p>
            <a:pPr algn="ctr"/>
            <a:endParaRPr lang="es-MX" sz="6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129" y="4364107"/>
            <a:ext cx="3812345" cy="26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309"/>
            <a:ext cx="9144000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“Hay que amonestar al mundo, y cuando el mensaje del tercer ángel resuene a gran voz, las almas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estarán plenamente preparadas para tomar decisiones a favor o en contra de la verdad.” SE1 84.4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Cantemos el himno #551 “Embajador soy de mi Rey”.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133524"/>
            <a:ext cx="4762500" cy="47244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31852" y="6625883"/>
            <a:ext cx="21664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7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440615" y="5950634"/>
            <a:ext cx="703385" cy="9073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5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95540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 SEAN TODOS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47548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IGLESIA ADVENTISTA DEL 7 DÍA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6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“Como fieles atalayas, han de dar la advertencia para que hombres y mujeres no prosigan, por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ignorancia, un curso de acción que evitarían si conociesen la verdad. Hemos recibido la luz del Señor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respecto a lo que ha de venir sobre la tierra para que iluminemos a otros.” SE1, p. 81:1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(Pegar llave: Testificar)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762653"/>
            <a:ext cx="9144793" cy="36091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20998187">
            <a:off x="1383980" y="2562302"/>
            <a:ext cx="3642666" cy="658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TESTIFICAR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004161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Hermanos míos, hemos de tener a Jesús entronizado en nuestro corazón y el yo debe morir. Debemos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ser bautizados con el Espíritu Santo. Cuando eso suceda no permaneceremos sentados ni diremos con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indiferencia: “Lo que va a pasar, pasará; las profecías tienen que cumplirse”. ¡Oh, despierten, oro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para que despierten y puedan asumir la más sagrada de todas las responsabilidades!” SE1, p. 81:1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(Pegar llave: Bautismo del Espíritu Santo) Leamos Hechos 1:8.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396196"/>
            <a:ext cx="9144793" cy="36079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21022645">
            <a:off x="838718" y="2398684"/>
            <a:ext cx="4862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BAUTISMO DEL ESPÍRITU SANTO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153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Enfatizar que tenemos una obra importante que hacer como pueblo de Dios, puesto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honor de la ley divina y la libertad religiosa de la iglesia están en juego.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451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(Director de Escuela Sabática)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441966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“Hay muchos que están tranquilos, como si estuvieran durmiendo. Dicen: «Si la profecía ha predicho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imposición de la observancia dominical, con toda seguridad la ley será promulgada», y habiendo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arribado a esta conclusión se sientan a esperar el cumplimiento de la profecía, consolándose con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idea de que Dios protegerá a su pueblo en el día de la angustia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06" y="951785"/>
            <a:ext cx="6231988" cy="343941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923329"/>
            <a:ext cx="1456005" cy="34678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687994" y="951785"/>
            <a:ext cx="1456006" cy="3467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3382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15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el Señor no nos salvará si 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hacemos el menor esfuerzo para llevar a cabo la obra que nos ha encomendado. Debemos ser hallados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soldados vigilantes, cumpliendo fielmente con nuestro deber, no sea que Satanás obtenga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ventaja, algo que es nuestro deber impedir</a:t>
            </a:r>
            <a:r>
              <a:rPr lang="es-MX" sz="2000" b="1" dirty="0" smtClean="0">
                <a:latin typeface="Arial Black" panose="020B0A04020102020204" pitchFamily="34" charset="0"/>
              </a:rPr>
              <a:t>.”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EGW, Sermones escogidos, tomo 1, p. 78:2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7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programa de hoy consideraremos qué debemos hacer como pueblo de Dios para ser hallados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soldados vigilantes y cumplir nuestro deber de levantar en alto la ley divina y la libertad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religiosa.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7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Words>1073</Words>
  <Application>Microsoft Office PowerPoint</Application>
  <PresentationFormat>Presentación en pantalla (4:3)</PresentationFormat>
  <Paragraphs>96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24</cp:revision>
  <dcterms:created xsi:type="dcterms:W3CDTF">2025-07-28T21:38:35Z</dcterms:created>
  <dcterms:modified xsi:type="dcterms:W3CDTF">2025-07-29T21:26:42Z</dcterms:modified>
</cp:coreProperties>
</file>