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64" r:id="rId5"/>
    <p:sldId id="263" r:id="rId6"/>
    <p:sldId id="257" r:id="rId7"/>
    <p:sldId id="259" r:id="rId8"/>
    <p:sldId id="261" r:id="rId9"/>
    <p:sldId id="262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4" r:id="rId23"/>
    <p:sldId id="26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62" autoAdjust="0"/>
    <p:restoredTop sz="94424" autoAdjust="0"/>
  </p:normalViewPr>
  <p:slideViewPr>
    <p:cSldViewPr snapToGrid="0">
      <p:cViewPr varScale="1">
        <p:scale>
          <a:sx n="64" d="100"/>
          <a:sy n="64" d="100"/>
        </p:scale>
        <p:origin x="18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911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3960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520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127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182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077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1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647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665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04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055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BDBA6-BF07-4913-B6D8-A2C6C7EFEFC0}" type="datetimeFigureOut">
              <a:rPr lang="es-MX" smtClean="0"/>
              <a:t>09/07/2025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6365D-08BD-4E4C-BCCC-19E55545FA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655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“CÓMO LEER Y COMPRENDER LA BIBLIA”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3218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0" y="5697415"/>
            <a:ext cx="1084236" cy="96444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19310" y="5697415"/>
            <a:ext cx="7624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4"/>
            <a:ext cx="9144000" cy="45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DISCIPULADO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¿CUÁL ES EL PROPÓSITO DEL DISCIPULADO?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661"/>
            <a:ext cx="9144000" cy="53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457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mencionó que el propósito del estudio de la Biblia,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“para que creáis que Jesús es el Cristo,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Hijo de Dios, y para que creyendo tengáis vida en su nombre.” (Juan 20:30,31) Es por eso que no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podemos separar el Antiguo Testamento del Nuevo.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Antiguo Testamento decía que Jesús estaba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viniendo. El Nuevo Testamento nos dice que Él vino a este planeta y que vendrá nuevamente.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#208 “¡Santa Biblia!”.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4883"/>
            <a:ext cx="9144001" cy="59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Muchos años antes que el Nuevo Testamento haya sido escrito, Jesús dijo: “Escudriñad las Escrituras,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porque os parece que en ella tenéis vida eterna, y ellas son las que dan testimonio de mí.” (Juan 5:39)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Palabra nos concede su poder para no pecar contra Él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“En mi corazón he guardado tus dichos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no pecar contra ti.” (Salmos 119:11)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</a:t>
            </a:r>
            <a:r>
              <a:rPr lang="es-MX" sz="2000" b="1" dirty="0">
                <a:latin typeface="Arial Black" panose="020B0A04020102020204" pitchFamily="34" charset="0"/>
              </a:rPr>
              <a:t>través de ella nos va mostrando el camino en medio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tinieblas espirituales del mundo.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782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necesario estudiar la Biblia para evaluar lo que es verdad “Estos… de Tesalónica, pues recibieron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palabra ávidamente, escudriñando cada día las Escrituras para verificar si estas cosas eran así.”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(Hechos 17:11) Es por eso que tienes que orar antes de leer la Biblia para que la voluntad de Dios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ilumine su mente.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1976" y="-144449"/>
            <a:ext cx="10165976" cy="914053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9541" y="506437"/>
            <a:ext cx="9163082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 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1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6125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¿Cómo debemos interpretar la Biblia? “Porque mandamiento tras mandamiento, mandato sobre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mandato, renglón tras renglón, línea tras línea; un poquito aquí, un poquito allá…” (Isaías 28:10)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Reúna y estudie todos los textos sobre determinado </a:t>
            </a:r>
            <a:r>
              <a:rPr lang="es-MX" sz="2000" b="1" dirty="0" smtClean="0">
                <a:latin typeface="Arial Black" panose="020B0A04020102020204" pitchFamily="34" charset="0"/>
              </a:rPr>
              <a:t>tema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y deje que los textos hablen por sí solos.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Recuerda que Dios usa a hombres y mujeres para ayudar a entender sus palabras.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6478" y="302359"/>
            <a:ext cx="376678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Recuerda que nuestra compresión no procede de la habilidad mental, sino de la revelación del </a:t>
            </a:r>
            <a:r>
              <a:rPr lang="es-MX" sz="2000" b="1" dirty="0" smtClean="0">
                <a:latin typeface="Arial Black" panose="020B0A04020102020204" pitchFamily="34" charset="0"/>
              </a:rPr>
              <a:t>Espíritu de </a:t>
            </a:r>
            <a:r>
              <a:rPr lang="es-MX" sz="2000" b="1" dirty="0">
                <a:latin typeface="Arial Black" panose="020B0A04020102020204" pitchFamily="34" charset="0"/>
              </a:rPr>
              <a:t>Dios. Cuando estamos preparados para recibirla, nos es concedida.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1. Para conocer la verdad, es necesario querer obedecer los consejos de Dios.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2. Si tomamos en cuenta las condiciones, tendremos compresión clara de la diferencia entre la verdad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el error. Será como la voz de Dios diciéndote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“Este es el camino, andad por él”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260" y="0"/>
            <a:ext cx="5240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784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29803" y="1074509"/>
            <a:ext cx="53941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COMO LEER LA BIBLIA.</a:t>
            </a:r>
          </a:p>
          <a:p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 Lee </a:t>
            </a:r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la Biblia de mañana y de noche</a:t>
            </a:r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. Ore antes de abrir su Biblia, pidiendo amor por la verdad, entendimiento y discernimiento</a:t>
            </a:r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es-MX" sz="2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. No es necesario leer una porción grande por vez, comience con pocos minutos.</a:t>
            </a: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. Medite en lo que leyó y trate de comprender y aplicarlos en su vida durante el día.</a:t>
            </a:r>
          </a:p>
          <a:p>
            <a:r>
              <a:rPr lang="es-MX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5</a:t>
            </a:r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. Al principio, lea el Nuevo Testamento antes de leer el Antiguo, o lea alternamente uno y otro.</a:t>
            </a:r>
          </a:p>
        </p:txBody>
      </p:sp>
    </p:spTree>
    <p:extLst>
      <p:ext uri="{BB962C8B-B14F-4D97-AF65-F5344CB8AC3E}">
        <p14:creationId xmlns:p14="http://schemas.microsoft.com/office/powerpoint/2010/main" val="12820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3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#205 “DADME LA BIBLIA”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3951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51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mayor alegría en la vida de millones de personas está en leer la carta de amor que Dios les envió,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Biblia. Haga la experiencia usted. Dios hizo mucho por nosotros al darnos la Biblia, pero Él también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dio a su Hijo para morir en el Calvario.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</a:t>
            </a:r>
            <a:r>
              <a:rPr lang="es-MX" sz="2000" b="1" dirty="0">
                <a:latin typeface="Arial Black" panose="020B0A04020102020204" pitchFamily="34" charset="0"/>
              </a:rPr>
              <a:t>, Él está pidiendo su vida para salvarla por </a:t>
            </a:r>
            <a:r>
              <a:rPr lang="es-MX" sz="2000" b="1" dirty="0" smtClean="0">
                <a:latin typeface="Arial Black" panose="020B0A04020102020204" pitchFamily="34" charset="0"/>
              </a:rPr>
              <a:t>la eternidad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Arial Black" panose="020B0A04020102020204" pitchFamily="34" charset="0"/>
              </a:rPr>
              <a:t>CONCLUSIÓN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1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14085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3898" y="639541"/>
            <a:ext cx="7242676" cy="62184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2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35774" y="646330"/>
            <a:ext cx="4408226" cy="34163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endParaRPr lang="es-MX" sz="5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5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LA ZARZA ARDIENTE</a:t>
            </a:r>
          </a:p>
          <a:p>
            <a:pPr algn="ctr"/>
            <a:endParaRPr lang="es-MX" sz="5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774" y="4062650"/>
            <a:ext cx="4408226" cy="27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64306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775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60860" y="5882184"/>
            <a:ext cx="121465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385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269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#47 “Por la mañana”, #75 “Grande es Jehová”.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934"/>
            <a:ext cx="9144000" cy="58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Padre, gracias por el privilegio de dejarnos tu Palabra, porque ha llegado a nuestras vidas y nos ha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hecho libre de grandes verdades antes desconocidas.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“Estas son las palabras que os hablé, estando aún con vosotros; que era necesario que se cumpliesen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todas estas cosas que están escritas de mí en la Ley de Moisés, en los Profetas y en los Salmos”.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(Lucas 24:44) Jesús confiaba en las Escrituras, y nosotros tenemos que confiar en su palabra.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72000" y="373487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0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40757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Destacar y reflexionar acerca cómo Dios </a:t>
            </a:r>
            <a:r>
              <a:rPr lang="es-MX" sz="2000" b="1" dirty="0" smtClean="0">
                <a:latin typeface="Arial Black" panose="020B0A04020102020204" pitchFamily="34" charset="0"/>
              </a:rPr>
              <a:t>reveló </a:t>
            </a:r>
            <a:r>
              <a:rPr lang="es-MX" sz="2000" b="1" dirty="0">
                <a:latin typeface="Arial Black" panose="020B0A04020102020204" pitchFamily="34" charset="0"/>
              </a:rPr>
              <a:t>su voluntad a través de las </a:t>
            </a:r>
            <a:r>
              <a:rPr lang="es-MX" sz="2000" b="1" dirty="0" smtClean="0">
                <a:latin typeface="Arial Black" panose="020B0A04020102020204" pitchFamily="34" charset="0"/>
              </a:rPr>
              <a:t>Sagradas Escrituras</a:t>
            </a:r>
            <a:r>
              <a:rPr lang="es-MX" sz="2000" b="1" dirty="0">
                <a:latin typeface="Arial Black" panose="020B0A04020102020204" pitchFamily="34" charset="0"/>
              </a:rPr>
              <a:t>. Y así mismo poder destacar la importancia del estudio de la Biblia y renovar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compromiso con Dios.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6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806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hay algo maravillo es que, la Biblia que es la Palabra de Dios, nos fue dada para nuestra enseñanza,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“Toda la Escritura es inspirada por Dios y es útil para la enseñanza, para la reprensión, para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corrección, para la instrucción en justicia.” (2 Timoteo 3:16)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4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4048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 has preguntado alguna vez si ¿Fue Dios quien escribió la Biblia? A lo largo de 1.500 años, </a:t>
            </a:r>
            <a:r>
              <a:rPr lang="es-MX" sz="2000" b="1" dirty="0" smtClean="0">
                <a:latin typeface="Arial Black" panose="020B0A04020102020204" pitchFamily="34" charset="0"/>
              </a:rPr>
              <a:t>el Espíritu </a:t>
            </a:r>
            <a:r>
              <a:rPr lang="es-MX" sz="2000" b="1" dirty="0">
                <a:latin typeface="Arial Black" panose="020B0A04020102020204" pitchFamily="34" charset="0"/>
              </a:rPr>
              <a:t>Santo inspiró más de 40 hombres santos para que escribiesen sus 66 libros.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</a:t>
            </a:r>
            <a:r>
              <a:rPr lang="es-MX" sz="2000" b="1" dirty="0">
                <a:latin typeface="Arial Black" panose="020B0A04020102020204" pitchFamily="34" charset="0"/>
              </a:rPr>
              <a:t>no </a:t>
            </a:r>
            <a:r>
              <a:rPr lang="es-MX" sz="2000" b="1" dirty="0" smtClean="0">
                <a:latin typeface="Arial Black" panose="020B0A04020102020204" pitchFamily="34" charset="0"/>
              </a:rPr>
              <a:t>escribió ni </a:t>
            </a:r>
            <a:r>
              <a:rPr lang="es-MX" sz="2000" b="1" dirty="0">
                <a:latin typeface="Arial Black" panose="020B0A04020102020204" pitchFamily="34" charset="0"/>
              </a:rPr>
              <a:t>dictó las palabras de la Biblia. “Porque jamás fue traída la profecía por voluntad humana; al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contrario, los hombres hablaron de parte de Dios siendo inspirados por el Espíritu Santo</a:t>
            </a:r>
            <a:r>
              <a:rPr lang="es-MX" sz="2000" b="1" dirty="0" smtClean="0">
                <a:latin typeface="Arial Black" panose="020B0A04020102020204" pitchFamily="34" charset="0"/>
              </a:rPr>
              <a:t>.”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(2 </a:t>
            </a:r>
            <a:r>
              <a:rPr lang="es-MX" sz="2000" b="1" dirty="0" smtClean="0">
                <a:latin typeface="Arial Black" panose="020B0A04020102020204" pitchFamily="34" charset="0"/>
              </a:rPr>
              <a:t>Pedro 1:21</a:t>
            </a:r>
            <a:r>
              <a:rPr lang="es-MX" sz="2000" b="1" dirty="0"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4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267"/>
            <a:ext cx="9144000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#209 “LA BIBLIA NOS HABLA DE CRISTO”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376"/>
            <a:ext cx="9144000" cy="592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5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923</Words>
  <Application>Microsoft Office PowerPoint</Application>
  <PresentationFormat>Presentación en pantalla (4:3)</PresentationFormat>
  <Paragraphs>78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2025-07-07T00:16:11Z</dcterms:created>
  <dcterms:modified xsi:type="dcterms:W3CDTF">2025-07-10T02:22:53Z</dcterms:modified>
</cp:coreProperties>
</file>