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66" r:id="rId5"/>
    <p:sldId id="265" r:id="rId6"/>
    <p:sldId id="257" r:id="rId7"/>
    <p:sldId id="259" r:id="rId8"/>
    <p:sldId id="260" r:id="rId9"/>
    <p:sldId id="262" r:id="rId10"/>
    <p:sldId id="263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3" r:id="rId27"/>
    <p:sldId id="284" r:id="rId28"/>
    <p:sldId id="286" r:id="rId29"/>
    <p:sldId id="287" r:id="rId30"/>
    <p:sldId id="281" r:id="rId31"/>
    <p:sldId id="282" r:id="rId32"/>
    <p:sldId id="285" r:id="rId33"/>
    <p:sldId id="288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66FFFF"/>
    <a:srgbClr val="FFCC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00" autoAdjust="0"/>
    <p:restoredTop sz="93567" autoAdjust="0"/>
  </p:normalViewPr>
  <p:slideViewPr>
    <p:cSldViewPr snapToGrid="0">
      <p:cViewPr varScale="1">
        <p:scale>
          <a:sx n="64" d="100"/>
          <a:sy n="64" d="100"/>
        </p:scale>
        <p:origin x="159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2588C-2F39-4D1B-ACE4-51A0FC78CD6B}" type="datetimeFigureOut">
              <a:rPr lang="es-MX" smtClean="0"/>
              <a:t>01/07/2025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F787-FAA8-426D-A1BE-4669329BDC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9382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2588C-2F39-4D1B-ACE4-51A0FC78CD6B}" type="datetimeFigureOut">
              <a:rPr lang="es-MX" smtClean="0"/>
              <a:t>01/07/2025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F787-FAA8-426D-A1BE-4669329BDC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2196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2588C-2F39-4D1B-ACE4-51A0FC78CD6B}" type="datetimeFigureOut">
              <a:rPr lang="es-MX" smtClean="0"/>
              <a:t>01/07/2025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F787-FAA8-426D-A1BE-4669329BDC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6733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2588C-2F39-4D1B-ACE4-51A0FC78CD6B}" type="datetimeFigureOut">
              <a:rPr lang="es-MX" smtClean="0"/>
              <a:t>01/07/2025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F787-FAA8-426D-A1BE-4669329BDC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9177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2588C-2F39-4D1B-ACE4-51A0FC78CD6B}" type="datetimeFigureOut">
              <a:rPr lang="es-MX" smtClean="0"/>
              <a:t>01/07/2025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F787-FAA8-426D-A1BE-4669329BDC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9519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2588C-2F39-4D1B-ACE4-51A0FC78CD6B}" type="datetimeFigureOut">
              <a:rPr lang="es-MX" smtClean="0"/>
              <a:t>01/07/2025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F787-FAA8-426D-A1BE-4669329BDC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6428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2588C-2F39-4D1B-ACE4-51A0FC78CD6B}" type="datetimeFigureOut">
              <a:rPr lang="es-MX" smtClean="0"/>
              <a:t>01/07/2025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F787-FAA8-426D-A1BE-4669329BDC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7013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2588C-2F39-4D1B-ACE4-51A0FC78CD6B}" type="datetimeFigureOut">
              <a:rPr lang="es-MX" smtClean="0"/>
              <a:t>01/07/2025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F787-FAA8-426D-A1BE-4669329BDC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3164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2588C-2F39-4D1B-ACE4-51A0FC78CD6B}" type="datetimeFigureOut">
              <a:rPr lang="es-MX" smtClean="0"/>
              <a:t>01/07/2025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F787-FAA8-426D-A1BE-4669329BDC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1510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2588C-2F39-4D1B-ACE4-51A0FC78CD6B}" type="datetimeFigureOut">
              <a:rPr lang="es-MX" smtClean="0"/>
              <a:t>01/07/2025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F787-FAA8-426D-A1BE-4669329BDC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285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2588C-2F39-4D1B-ACE4-51A0FC78CD6B}" type="datetimeFigureOut">
              <a:rPr lang="es-MX" smtClean="0"/>
              <a:t>01/07/2025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F787-FAA8-426D-A1BE-4669329BDC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8355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2588C-2F39-4D1B-ACE4-51A0FC78CD6B}" type="datetimeFigureOut">
              <a:rPr lang="es-MX" smtClean="0"/>
              <a:t>01/07/2025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FF787-FAA8-426D-A1BE-4669329BDC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033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“LA SALUD, UNA MISIÓN ESPIRITUAL”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Más cerca </a:t>
            </a:r>
            <a:r>
              <a:rPr lang="es-MX" sz="2400" b="1" dirty="0" smtClean="0">
                <a:latin typeface="Arial Black" panose="020B0A04020102020204" pitchFamily="34" charset="0"/>
              </a:rPr>
              <a:t>de </a:t>
            </a:r>
            <a:r>
              <a:rPr lang="es-MX" sz="2400" b="1" dirty="0">
                <a:latin typeface="Arial Black" panose="020B0A04020102020204" pitchFamily="34" charset="0"/>
              </a:rPr>
              <a:t>Dios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5549427"/>
            <a:ext cx="1108270" cy="98582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19086" y="5473101"/>
            <a:ext cx="9455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6439"/>
            <a:ext cx="9144000" cy="442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2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7356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Descubramos cómo cada elección puede contribuir 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una vida más saludable y en sintonía con los principios divinos.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6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8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63347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654" y="5190979"/>
            <a:ext cx="989346" cy="88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200" b="1" dirty="0" smtClean="0">
                <a:latin typeface="Arial Black" panose="020B0A04020102020204" pitchFamily="34" charset="0"/>
              </a:rPr>
              <a:t> </a:t>
            </a:r>
            <a:r>
              <a:rPr lang="es-MX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EVANGELISMO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46057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UN NIÑO LOS GUIARÁ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9"/>
            <a:ext cx="9144000" cy="518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3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2827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adventistas conocen bastante de la reforma pro-salud, </a:t>
            </a:r>
            <a:r>
              <a:rPr lang="es-MX" sz="2400" b="1" dirty="0" smtClean="0">
                <a:latin typeface="Arial Black" panose="020B0A04020102020204" pitchFamily="34" charset="0"/>
              </a:rPr>
              <a:t>sin </a:t>
            </a:r>
            <a:r>
              <a:rPr lang="es-MX" sz="2400" b="1" dirty="0">
                <a:latin typeface="Arial Black" panose="020B0A04020102020204" pitchFamily="34" charset="0"/>
              </a:rPr>
              <a:t>embargo, muchos aún hacen caso omiso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se resisten a disfrutar de los beneficios. Es por eso que a continuación, mencionaremos algunos </a:t>
            </a:r>
            <a:r>
              <a:rPr lang="es-MX" sz="2400" b="1" dirty="0" err="1">
                <a:latin typeface="Arial Black" panose="020B0A04020102020204" pitchFamily="34" charset="0"/>
              </a:rPr>
              <a:t>tips</a:t>
            </a:r>
            <a:endParaRPr lang="es-MX" sz="2400" b="1" dirty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prácticos que se pueden seguir para vivir más </a:t>
            </a:r>
            <a:r>
              <a:rPr lang="es-MX" sz="2400" b="1" dirty="0" smtClean="0">
                <a:latin typeface="Arial Black" panose="020B0A04020102020204" pitchFamily="34" charset="0"/>
              </a:rPr>
              <a:t>saludable.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37" y="108732"/>
            <a:ext cx="8627306" cy="422411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978769" y="1392700"/>
            <a:ext cx="28416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282" y="2053098"/>
            <a:ext cx="1603718" cy="185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7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159909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EL PRIMER CONSEJO ES</a:t>
            </a:r>
            <a:r>
              <a:rPr lang="es-MX" sz="2400" b="1" dirty="0" smtClean="0">
                <a:latin typeface="Arial Black" panose="020B0A04020102020204" pitchFamily="34" charset="0"/>
              </a:rPr>
              <a:t>: </a:t>
            </a:r>
            <a:r>
              <a:rPr lang="es-MX" sz="2400" b="1" dirty="0">
                <a:latin typeface="Arial Black" panose="020B0A04020102020204" pitchFamily="34" charset="0"/>
              </a:rPr>
              <a:t>adopte una dieta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equilibrada. Consuma una variedad de alimentos nutritivos que incluyan frutas, verduras, proteínas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magras y granos enteros. Esto ayuda a fortalecer el sistema inmunológico y a mejorar la salud en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general.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5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5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CANTO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3"/>
            <a:ext cx="9188273" cy="639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5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41263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MANTENGA UNA RUTINA DE EJERCICIO REGULAR</a:t>
            </a:r>
            <a:r>
              <a:rPr lang="es-MX" sz="2400" b="1" dirty="0" smtClean="0">
                <a:latin typeface="Arial Black" panose="020B0A04020102020204" pitchFamily="34" charset="0"/>
              </a:rPr>
              <a:t>. </a:t>
            </a:r>
            <a:r>
              <a:rPr lang="es-MX" sz="2400" b="1" dirty="0">
                <a:latin typeface="Arial Black" panose="020B0A04020102020204" pitchFamily="34" charset="0"/>
              </a:rPr>
              <a:t>Realice actividad física regularmente para mejorar la </a:t>
            </a:r>
            <a:r>
              <a:rPr lang="es-MX" sz="2400" b="1" dirty="0" err="1" smtClean="0">
                <a:latin typeface="Arial Black" panose="020B0A04020102020204" pitchFamily="34" charset="0"/>
              </a:rPr>
              <a:t>saludcardiovascular</a:t>
            </a:r>
            <a:r>
              <a:rPr lang="es-MX" sz="2400" b="1" dirty="0">
                <a:latin typeface="Arial Black" panose="020B0A04020102020204" pitchFamily="34" charset="0"/>
              </a:rPr>
              <a:t>, la fuerza muscular y el bienestar general. Caminar, nadar, o participar en </a:t>
            </a:r>
            <a:r>
              <a:rPr lang="es-MX" sz="2400" b="1" dirty="0" err="1" smtClean="0">
                <a:latin typeface="Arial Black" panose="020B0A04020102020204" pitchFamily="34" charset="0"/>
              </a:rPr>
              <a:t>ejerciciosen</a:t>
            </a:r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grupo son excelentes formas de mantenerse activo.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4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3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998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Establezca un tiempo definido para hacer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ejercicio, recuerde lo siguiente: “El que no tiene tiempo para hacer ejercicio, deberá obtener tiempo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para enfermarse”.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10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8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4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6609" y="4445617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BEBA SUFICIENTE AGUA</a:t>
            </a:r>
            <a:r>
              <a:rPr lang="es-MX" sz="2000" b="1" dirty="0" smtClean="0">
                <a:latin typeface="Arial Black" panose="020B0A04020102020204" pitchFamily="34" charset="0"/>
              </a:rPr>
              <a:t>: </a:t>
            </a:r>
            <a:r>
              <a:rPr lang="es-MX" sz="2000" b="1" dirty="0">
                <a:latin typeface="Arial Black" panose="020B0A04020102020204" pitchFamily="34" charset="0"/>
              </a:rPr>
              <a:t>Mantenerse hidratado es crucial para el funcionamiento óptimo del cuerpo.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agua </a:t>
            </a:r>
            <a:r>
              <a:rPr lang="es-MX" sz="2000" b="1" dirty="0">
                <a:latin typeface="Arial Black" panose="020B0A04020102020204" pitchFamily="34" charset="0"/>
              </a:rPr>
              <a:t>es fundamental para la mayoría de las funciones corporales. Ayuda en la digestión, mantiene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piel saludable y regula la temperatura corporal.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</a:t>
            </a:r>
            <a:r>
              <a:rPr lang="es-MX" sz="2000" b="1" dirty="0">
                <a:latin typeface="Arial Black" panose="020B0A04020102020204" pitchFamily="34" charset="0"/>
              </a:rPr>
              <a:t>agua también facilita la eliminación de toxinas 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apoya la función de los órganos vitales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4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3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83099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#259 “MI ESPÍRITU, ALMA Y CUERPO”,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#261 “SALVADOR, A TI ME RINDO”.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4216"/>
            <a:ext cx="9146768" cy="550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0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8620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Al beber suficiente agua diariamente, se fomenta un estado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salud general mejorado y se optimiza el rendimiento físico y mental. Por lo tanto, consumir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cantidades adecuadas de agua es una prioridad en la vida diaria.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3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2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1751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El agua es tan esencial, que el mismo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Señor Jesús dijo</a:t>
            </a:r>
            <a:r>
              <a:rPr lang="es-MX" sz="3200" b="1" dirty="0" smtClean="0">
                <a:latin typeface="Arial Black" panose="020B0A04020102020204" pitchFamily="34" charset="0"/>
              </a:rPr>
              <a:t>: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 </a:t>
            </a:r>
            <a:r>
              <a:rPr lang="es-MX" sz="3200" b="1" dirty="0">
                <a:latin typeface="Arial Black" panose="020B0A04020102020204" pitchFamily="34" charset="0"/>
              </a:rPr>
              <a:t>“Yo soy el agua de vida”.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1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1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5131" cy="754828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590843"/>
            <a:ext cx="9143999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INFORME SECRETARIAL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05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47795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DUERMA LO SUFICIENTE</a:t>
            </a:r>
            <a:r>
              <a:rPr lang="es-MX" sz="2000" b="1" dirty="0" smtClean="0">
                <a:latin typeface="Arial Black" panose="020B0A04020102020204" pitchFamily="34" charset="0"/>
              </a:rPr>
              <a:t>: </a:t>
            </a:r>
            <a:r>
              <a:rPr lang="es-MX" sz="2000" b="1" dirty="0">
                <a:latin typeface="Arial Black" panose="020B0A04020102020204" pitchFamily="34" charset="0"/>
              </a:rPr>
              <a:t>El sueño adecuado es crucial para la salud y el bienestar general, ya que el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cuerpo utiliza el tiempo de descanso para repararse y regenerarse. Estudios indican que los adultos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deben aspirar a dormir entre 6 y 8 horas por noche para mantener una función cognitiva óptima, una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buena salud mental y un sistema inmunológico robusto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24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7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12158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falta de sueño puede aumentar el riesgo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enfermedades crónicas como diabetes, hipertensión y enfermedades cardiovasculares. Además, el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sueño insuficiente afecta negativamente el rendimiento, la memoria y el estado de ánimo.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1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89903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Tener </a:t>
            </a:r>
            <a:r>
              <a:rPr lang="es-MX" sz="2000" b="1" dirty="0" smtClean="0">
                <a:latin typeface="Arial Black" panose="020B0A04020102020204" pitchFamily="34" charset="0"/>
              </a:rPr>
              <a:t>un horario </a:t>
            </a:r>
            <a:r>
              <a:rPr lang="es-MX" sz="2000" b="1" dirty="0">
                <a:latin typeface="Arial Black" panose="020B0A04020102020204" pitchFamily="34" charset="0"/>
              </a:rPr>
              <a:t>de sueño regular y asegurarse de descansar lo necesario no solo mejora la salud física, sino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también permite estar mejor preparado espiritualmente. Recuerde orar antes de dormir y dejar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todas sus cargas en Cristo.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9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5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07118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PRACTIQUE LA ADMINISTRACIÓN DEL TIEMPO EN FAMILIA</a:t>
            </a:r>
            <a:r>
              <a:rPr lang="es-MX" sz="2000" b="1" dirty="0" smtClean="0">
                <a:latin typeface="Arial Black" panose="020B0A04020102020204" pitchFamily="34" charset="0"/>
              </a:rPr>
              <a:t>: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</a:t>
            </a:r>
            <a:r>
              <a:rPr lang="es-MX" sz="2000" b="1" dirty="0">
                <a:latin typeface="Arial Black" panose="020B0A04020102020204" pitchFamily="34" charset="0"/>
              </a:rPr>
              <a:t>administración del tiempo en familia es crucial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fortalecer los lazos y fomentar un ambiente de crecimiento espiritual y emocional. Establecer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momentos específicos para actividades conjuntas, como cenas familiares y proyectos de servicio,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permite que cada miembro se sienta valorado y conectado.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0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71576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 planificar juntos y asegurarse de que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tiempo en familia sea intencional, no solo construimos recuerdos duraderos, sino también creamos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oportunidades para enseñar y vivir principios cristianos.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Utilice </a:t>
            </a:r>
            <a:r>
              <a:rPr lang="es-MX" sz="2000" b="1" dirty="0">
                <a:latin typeface="Arial Black" panose="020B0A04020102020204" pitchFamily="34" charset="0"/>
              </a:rPr>
              <a:t>este tiempo para cultivar relaciones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profundas y para alinear las metas familiares con los propósitos divinos.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7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5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tiempo es un recurso precioso y limitado. Lo que hagamos con él revela nuestras prioridades y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nuestra relación con Dios. Al dedicar tiempo a lo que verdaderamente importa, invertimos en lo eterno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reflejamos nuestra fe en cada momento.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39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4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5611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este programa nos anime a vivir cada día con propósito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a usar nuestro tiempo para glorificar a Dios y servir a los demás.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9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1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Fondos Bonitos Imágenes, Fotos y Fondos de pantalla para Descargar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0" y="2570816"/>
            <a:ext cx="9144000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BIENVENIDOS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0" y="3678812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535" y="5387925"/>
            <a:ext cx="1384723" cy="123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2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1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1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768948" y="707886"/>
            <a:ext cx="4375052" cy="3416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OPRESIÓN: </a:t>
            </a:r>
            <a:endParaRPr lang="es-MX" sz="36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EL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>
                <a:latin typeface="Arial Black" panose="020B0A04020102020204" pitchFamily="34" charset="0"/>
              </a:rPr>
              <a:t>TRASFONDO Y EL NACIMIENTO DE MOISÉS</a:t>
            </a: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7956" y="707886"/>
            <a:ext cx="7244862" cy="62169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948" y="4124206"/>
            <a:ext cx="4375052" cy="273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0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ORACIÓN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9147429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2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92124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891975" y="6551916"/>
            <a:ext cx="1252025" cy="369332"/>
          </a:xfrm>
          <a:prstGeom prst="rect">
            <a:avLst/>
          </a:prstGeom>
          <a:solidFill>
            <a:srgbClr val="CC66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-1" y="5741232"/>
            <a:ext cx="2653260" cy="1180015"/>
          </a:xfrm>
          <a:prstGeom prst="rect">
            <a:avLst/>
          </a:prstGeom>
          <a:solidFill>
            <a:srgbClr val="CC66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2706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7378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Que la oración incluya el deseo de ocuparnos de nuestra salud para gloria de </a:t>
            </a:r>
            <a:r>
              <a:rPr lang="es-MX" sz="3200" b="1" dirty="0" smtClean="0">
                <a:latin typeface="Arial Black" panose="020B0A04020102020204" pitchFamily="34" charset="0"/>
              </a:rPr>
              <a:t>Dios.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147361" cy="449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8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3220"/>
            <a:ext cx="9144000" cy="633478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0" y="523220"/>
            <a:ext cx="9144000" cy="22467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1 Tesalonicenses 5:23 "Y el mismo Dios de paz os santifique por completo; y todo vuestro ser, espíritu,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alma y cuerpo, sea guardado irreprensible para la venida de nuestro Señor Jesucristo."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801193" y="6250898"/>
            <a:ext cx="3342807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732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Enfatizar la importancia de cuidar el cuerpo como el templo del Espíritu Santo. Se busca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educar a los participantes sobre la relación entre la salud física y espiritual y proporcionar prácticas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para mejorar el bienestar general.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445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3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920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cuerpo es un regalo sagrado de Dios, un templo donde su Espíritu reside. Cuidar de la salud no 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solo una cuestión de bienestar físico, sino una forma de honrar a Dios y su creación. Cada elección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haga en cuanto a su salud refleja el respeto por el don divino que le ha sido confiado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INTRODUCCIÓN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434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9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2557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Hoy,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descubra cómo tratar su cuerpo con la dignidad que merece, viviendo con propósito y haciendo de su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salud un acto de adoración.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27"/>
            <a:ext cx="9144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513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Hoy vamos a explorar cómo el cuidado de nuestro cuerpo 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una parte integral de nuestra vida espiritual. A través de este programa, se invitará a cada uno 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reflexionar sobre cómo mejorar su salud y bienestar, reconociendo que estos son aspectos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fundamentales para servir a Dios con </a:t>
            </a:r>
            <a:r>
              <a:rPr lang="es-MX" sz="2000" b="1" dirty="0" smtClean="0">
                <a:latin typeface="Arial Black" panose="020B0A04020102020204" pitchFamily="34" charset="0"/>
              </a:rPr>
              <a:t>plenitud.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9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0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270</TotalTime>
  <Words>941</Words>
  <Application>Microsoft Office PowerPoint</Application>
  <PresentationFormat>Presentación en pantalla (4:3)</PresentationFormat>
  <Paragraphs>94</Paragraphs>
  <Slides>34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41</cp:revision>
  <dcterms:created xsi:type="dcterms:W3CDTF">2025-07-01T19:43:00Z</dcterms:created>
  <dcterms:modified xsi:type="dcterms:W3CDTF">2025-07-02T00:13:08Z</dcterms:modified>
</cp:coreProperties>
</file>