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64" r:id="rId6"/>
    <p:sldId id="265" r:id="rId7"/>
    <p:sldId id="259" r:id="rId8"/>
    <p:sldId id="261" r:id="rId9"/>
    <p:sldId id="263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9" r:id="rId21"/>
    <p:sldId id="274" r:id="rId22"/>
    <p:sldId id="280" r:id="rId23"/>
    <p:sldId id="277" r:id="rId24"/>
    <p:sldId id="278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2" autoAdjust="0"/>
    <p:restoredTop sz="93957" autoAdjust="0"/>
  </p:normalViewPr>
  <p:slideViewPr>
    <p:cSldViewPr snapToGrid="0">
      <p:cViewPr varScale="1">
        <p:scale>
          <a:sx n="64" d="100"/>
          <a:sy n="64" d="100"/>
        </p:scale>
        <p:origin x="1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4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1F14-A479-4809-9066-F219797659A3}" type="datetimeFigureOut">
              <a:rPr lang="es-MX" smtClean="0"/>
              <a:t>23/04/2025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0D416-A80F-4A7C-B229-0BADFE5C6DD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96450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1F14-A479-4809-9066-F219797659A3}" type="datetimeFigureOut">
              <a:rPr lang="es-MX" smtClean="0"/>
              <a:t>23/04/2025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0D416-A80F-4A7C-B229-0BADFE5C6DD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0299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1F14-A479-4809-9066-F219797659A3}" type="datetimeFigureOut">
              <a:rPr lang="es-MX" smtClean="0"/>
              <a:t>23/04/2025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0D416-A80F-4A7C-B229-0BADFE5C6DD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3682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1F14-A479-4809-9066-F219797659A3}" type="datetimeFigureOut">
              <a:rPr lang="es-MX" smtClean="0"/>
              <a:t>23/04/2025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0D416-A80F-4A7C-B229-0BADFE5C6DD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1191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1F14-A479-4809-9066-F219797659A3}" type="datetimeFigureOut">
              <a:rPr lang="es-MX" smtClean="0"/>
              <a:t>23/04/2025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0D416-A80F-4A7C-B229-0BADFE5C6DD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8250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1F14-A479-4809-9066-F219797659A3}" type="datetimeFigureOut">
              <a:rPr lang="es-MX" smtClean="0"/>
              <a:t>23/04/2025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0D416-A80F-4A7C-B229-0BADFE5C6DD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8907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1F14-A479-4809-9066-F219797659A3}" type="datetimeFigureOut">
              <a:rPr lang="es-MX" smtClean="0"/>
              <a:t>23/04/2025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0D416-A80F-4A7C-B229-0BADFE5C6DD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35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1F14-A479-4809-9066-F219797659A3}" type="datetimeFigureOut">
              <a:rPr lang="es-MX" smtClean="0"/>
              <a:t>23/04/2025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0D416-A80F-4A7C-B229-0BADFE5C6DD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9364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1F14-A479-4809-9066-F219797659A3}" type="datetimeFigureOut">
              <a:rPr lang="es-MX" smtClean="0"/>
              <a:t>23/04/2025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0D416-A80F-4A7C-B229-0BADFE5C6DD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795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1F14-A479-4809-9066-F219797659A3}" type="datetimeFigureOut">
              <a:rPr lang="es-MX" smtClean="0"/>
              <a:t>23/04/2025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0D416-A80F-4A7C-B229-0BADFE5C6DD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7408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1F14-A479-4809-9066-F219797659A3}" type="datetimeFigureOut">
              <a:rPr lang="es-MX" smtClean="0"/>
              <a:t>23/04/2025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0D416-A80F-4A7C-B229-0BADFE5C6DD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3831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B1F14-A479-4809-9066-F219797659A3}" type="datetimeFigureOut">
              <a:rPr lang="es-MX" smtClean="0"/>
              <a:t>23/04/2025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0D416-A80F-4A7C-B229-0BADFE5C6DD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642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“INTEGRACIÓN Y ESPERANZA: CREANDO ESPACIOS DE POSIBILIDAD EN CRISTO”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830997"/>
            <a:ext cx="9144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DIOS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2" y="5602970"/>
            <a:ext cx="1192677" cy="106090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659988" y="5709765"/>
            <a:ext cx="10424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9996"/>
            <a:ext cx="9144000" cy="437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2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286000" y="2136339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/>
              <a:t>La iglesia es un reflejo del cuerpo de Cristo, donde cada miembro tiene un valor intrínseco y un papel</a:t>
            </a:r>
          </a:p>
          <a:p>
            <a:r>
              <a:rPr lang="es-MX" dirty="0"/>
              <a:t>único que desempeñar. La integración de personas con diversidad funcional en la vida de la iglesia</a:t>
            </a:r>
          </a:p>
          <a:p>
            <a:r>
              <a:rPr lang="es-MX" dirty="0"/>
              <a:t>no es solo un tema de accesibilidad física, sino una cuestión profunda de inclusión espiritual y social.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262742" y="684911"/>
            <a:ext cx="654594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La iglesia es un reflejo del cuerpo de Cristo, donde cada miembro tiene un valor intrínseco y un papel</a:t>
            </a:r>
          </a:p>
          <a:p>
            <a:pPr algn="ctr"/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único que desempeñar. </a:t>
            </a:r>
            <a:endParaRPr lang="es-MX" sz="2800" b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La </a:t>
            </a:r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integración de personas con diversidad funcional en la vida de la iglesia</a:t>
            </a:r>
          </a:p>
          <a:p>
            <a:pPr algn="ctr"/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no es solo un tema de accesibilidad física, sino una cuestión profunda de inclusión espiritual y social</a:t>
            </a:r>
          </a:p>
        </p:txBody>
      </p:sp>
    </p:spTree>
    <p:extLst>
      <p:ext uri="{BB962C8B-B14F-4D97-AF65-F5344CB8AC3E}">
        <p14:creationId xmlns:p14="http://schemas.microsoft.com/office/powerpoint/2010/main" val="383917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MEJORAMIENTO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6306843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BUENAS NUEVAS EN PASO DE CARRETA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50"/>
            <a:ext cx="91440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Cada persona con discapacidad tiene experiencias y necesidades únicas. La discapacidad puede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manifestarse de muchas maneras: física, sensorial, cognitiva o mental. Como iglesia, nuestra primera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responsabilidad es educarnos y sensibilizarnos acerca de estas diversas necesidades.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454967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199086" y="0"/>
            <a:ext cx="194491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6547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87725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Esto implica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conocer y entender las barreras que enfrentan nuestros hermanos y hermanas, ya sea en términos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accesibilidad al edificio, participación en los servicios, o integración en las actividades de la iglesia.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9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4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Interpretación de un himno relacionado con la esperanza y la inclusión, como “En Cristo hallo amigo”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(Himno #366). Con Señas: https://youtu.be/Ygmk7JG_4Vw?si=gNgXBHZuMW2kVKB6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54" y="1846659"/>
            <a:ext cx="5011341" cy="501134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250831" y="3798277"/>
            <a:ext cx="11957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1563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1015"/>
            <a:ext cx="9144000" cy="817332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98474"/>
            <a:ext cx="91440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MISIONERO MUNDIAL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00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286000" y="185934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/>
              <a:t>En la Iglesia Adventista del Séptimo Día, un ejemplo notable de alguien que, a pesar de sus</a:t>
            </a:r>
          </a:p>
          <a:p>
            <a:r>
              <a:rPr lang="es-MX" dirty="0"/>
              <a:t>limitaciones, tuvo un impacto significativo es George W. </a:t>
            </a:r>
            <a:r>
              <a:rPr lang="es-MX" dirty="0" err="1"/>
              <a:t>Branson</a:t>
            </a:r>
            <a:r>
              <a:rPr lang="es-MX" dirty="0"/>
              <a:t>. </a:t>
            </a:r>
            <a:r>
              <a:rPr lang="es-MX" dirty="0" err="1"/>
              <a:t>Branson</a:t>
            </a:r>
            <a:r>
              <a:rPr lang="es-MX" dirty="0"/>
              <a:t> fue un prominente líder</a:t>
            </a:r>
          </a:p>
          <a:p>
            <a:r>
              <a:rPr lang="es-MX" dirty="0"/>
              <a:t>y misionero adventista que, aunque enfrentó dificultades de salud, contribuyó de manera importante</a:t>
            </a:r>
          </a:p>
          <a:p>
            <a:r>
              <a:rPr lang="es-MX" dirty="0"/>
              <a:t>a la obra de la Iglesia a través de su trabajo misionero y su liderazgo en la educación adventista.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139483" y="212735"/>
            <a:ext cx="666808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En la Iglesia Adventista del Séptimo Día, un ejemplo notable de alguien que, a pesar de sus</a:t>
            </a:r>
          </a:p>
          <a:p>
            <a:pPr algn="ctr"/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limitaciones, tuvo un impacto significativo es George W. </a:t>
            </a:r>
            <a:r>
              <a:rPr lang="es-MX" sz="28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Branson</a:t>
            </a:r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. </a:t>
            </a:r>
            <a:r>
              <a:rPr lang="es-MX" sz="28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Branson</a:t>
            </a:r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fue un prominente líder</a:t>
            </a:r>
          </a:p>
          <a:p>
            <a:pPr algn="ctr"/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y misionero adventista que, aunque enfrentó dificultades de salud, contribuyó de manera importante</a:t>
            </a:r>
          </a:p>
          <a:p>
            <a:pPr algn="ctr"/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a la obra de la Iglesia a través de su trabajo misionero y su liderazgo en la educación adventista.</a:t>
            </a:r>
          </a:p>
        </p:txBody>
      </p:sp>
    </p:spTree>
    <p:extLst>
      <p:ext uri="{BB962C8B-B14F-4D97-AF65-F5344CB8AC3E}">
        <p14:creationId xmlns:p14="http://schemas.microsoft.com/office/powerpoint/2010/main" val="218441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83" y="-297"/>
            <a:ext cx="9193565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571999" y="1097281"/>
            <a:ext cx="4168577" cy="132343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15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integración no se trata solo de hacer que las personas se sientan bienvenidas; se trata de garantizar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puedan participar plenamente en la vida de la iglesia. Esto significa ofrecer oportunidades para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las personas con discapacidades sirvan en ministerios, participen en grupos pequeños,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contribuyan con sus dones y talentos, y sean escuchadas en las decisiones que afectan a la comunidad.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0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1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38115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Cada miembro de la iglesia tiene algo valioso que ofrecer, y al incluir a todos en la misión de la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iglesia, enriquecemos nuestra experiencia colectiva de fe.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3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6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SUSTENTO BÍBLICO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4"/>
            <a:ext cx="9144001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8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0338" y="3303562"/>
            <a:ext cx="900332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Jesús fue inclusivo con </a:t>
            </a:r>
            <a:r>
              <a:rPr lang="es-MX" sz="2000" b="1" dirty="0" err="1">
                <a:latin typeface="Arial Black" panose="020B0A04020102020204" pitchFamily="34" charset="0"/>
              </a:rPr>
              <a:t>Bartimeo</a:t>
            </a:r>
            <a:r>
              <a:rPr lang="es-MX" sz="2000" b="1" dirty="0">
                <a:latin typeface="Arial Black" panose="020B0A04020102020204" pitchFamily="34" charset="0"/>
              </a:rPr>
              <a:t> al manifestar tres aspectos claves para la inclusión: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X </a:t>
            </a:r>
            <a:r>
              <a:rPr lang="es-MX" sz="2000" b="1" dirty="0">
                <a:latin typeface="Arial Black" panose="020B0A04020102020204" pitchFamily="34" charset="0"/>
              </a:rPr>
              <a:t>Escucha activa: Jesús no ignora a </a:t>
            </a:r>
            <a:r>
              <a:rPr lang="es-MX" sz="2000" b="1" dirty="0" err="1">
                <a:latin typeface="Arial Black" panose="020B0A04020102020204" pitchFamily="34" charset="0"/>
              </a:rPr>
              <a:t>Bartimeo</a:t>
            </a:r>
            <a:r>
              <a:rPr lang="es-MX" sz="2000" b="1" dirty="0">
                <a:latin typeface="Arial Black" panose="020B0A04020102020204" pitchFamily="34" charset="0"/>
              </a:rPr>
              <a:t>, a pesar de que muchos lo hacen. Esto resalta </a:t>
            </a:r>
            <a:r>
              <a:rPr lang="es-MX" sz="2000" b="1" dirty="0" smtClean="0">
                <a:latin typeface="Arial Black" panose="020B0A04020102020204" pitchFamily="34" charset="0"/>
              </a:rPr>
              <a:t>la importancia </a:t>
            </a:r>
            <a:r>
              <a:rPr lang="es-MX" sz="2000" b="1" dirty="0">
                <a:latin typeface="Arial Black" panose="020B0A04020102020204" pitchFamily="34" charset="0"/>
              </a:rPr>
              <a:t>de escuchar a quienes son a menudo silenciados.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X </a:t>
            </a:r>
            <a:r>
              <a:rPr lang="es-MX" sz="2000" b="1" dirty="0">
                <a:latin typeface="Arial Black" panose="020B0A04020102020204" pitchFamily="34" charset="0"/>
              </a:rPr>
              <a:t>Empoderamiento: Al preguntar qué necesita, Jesús le da a </a:t>
            </a:r>
            <a:r>
              <a:rPr lang="es-MX" sz="2000" b="1" dirty="0" err="1">
                <a:latin typeface="Arial Black" panose="020B0A04020102020204" pitchFamily="34" charset="0"/>
              </a:rPr>
              <a:t>Bartimeo</a:t>
            </a:r>
            <a:r>
              <a:rPr lang="es-MX" sz="2000" b="1" dirty="0">
                <a:latin typeface="Arial Black" panose="020B0A04020102020204" pitchFamily="34" charset="0"/>
              </a:rPr>
              <a:t> la oportunidad de </a:t>
            </a:r>
            <a:r>
              <a:rPr lang="es-MX" sz="2000" b="1" dirty="0" smtClean="0">
                <a:latin typeface="Arial Black" panose="020B0A04020102020204" pitchFamily="34" charset="0"/>
              </a:rPr>
              <a:t>expresar sus </a:t>
            </a:r>
            <a:r>
              <a:rPr lang="es-MX" sz="2000" b="1" dirty="0">
                <a:latin typeface="Arial Black" panose="020B0A04020102020204" pitchFamily="34" charset="0"/>
              </a:rPr>
              <a:t>deseos y necesidades, reconociéndolo como una persona con voz.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X </a:t>
            </a:r>
            <a:r>
              <a:rPr lang="es-MX" sz="2000" b="1" dirty="0">
                <a:latin typeface="Arial Black" panose="020B0A04020102020204" pitchFamily="34" charset="0"/>
              </a:rPr>
              <a:t>Restauración: La sanación de </a:t>
            </a:r>
            <a:r>
              <a:rPr lang="es-MX" sz="2000" b="1" dirty="0" err="1">
                <a:latin typeface="Arial Black" panose="020B0A04020102020204" pitchFamily="34" charset="0"/>
              </a:rPr>
              <a:t>Bartimeo</a:t>
            </a:r>
            <a:r>
              <a:rPr lang="es-MX" sz="2000" b="1" dirty="0">
                <a:latin typeface="Arial Black" panose="020B0A04020102020204" pitchFamily="34" charset="0"/>
              </a:rPr>
              <a:t> no solo le devuelve la vista, sino que también lo reintegra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la comunidad, rompiendo barreras sociales.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0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2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1"/>
            <a:ext cx="9144000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Himno #248 “Que Mi vida entera esté”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Himno con Señas: https://youtu.be/7fpOc0m3ovM?si=eUdRwp0po3ZY-C9B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1994"/>
            <a:ext cx="9144000" cy="519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2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8980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Concluir con una oración pidiendo que la iglesia sea un reflejo de la compasión y podamos ser parte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del Ministerio Adventista de Posibilidades(MAP).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ORACIÓN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9144001" cy="484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4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9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4 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5108891" cy="615749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108891" y="707885"/>
            <a:ext cx="4035109" cy="30469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LAS NACIONES –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PRIMERA PARTE</a:t>
            </a:r>
          </a:p>
          <a:p>
            <a:pPr algn="ctr"/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890" y="4072169"/>
            <a:ext cx="4035109" cy="247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0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910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25083" y="6471138"/>
            <a:ext cx="382641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3287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30352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IGLESIA ADVENTISTA DEL  DÍA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54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/>
              <a:t> </a:t>
            </a:r>
            <a:r>
              <a:rPr lang="es-MX" b="1" dirty="0">
                <a:latin typeface="Arial Black" panose="020B0A04020102020204" pitchFamily="34" charset="0"/>
              </a:rPr>
              <a:t>Himno 344 - "¡Entonad un Himno!"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 </a:t>
            </a:r>
            <a:r>
              <a:rPr lang="es-MX" b="1" dirty="0">
                <a:latin typeface="Arial Black" panose="020B0A04020102020204" pitchFamily="34" charset="0"/>
              </a:rPr>
              <a:t>Con señas: https://youtu.be/OeMsXudKwBc?si=sGQ978SjK419Yrxi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 </a:t>
            </a:r>
            <a:r>
              <a:rPr lang="es-MX" b="1" dirty="0">
                <a:latin typeface="Arial Black" panose="020B0A04020102020204" pitchFamily="34" charset="0"/>
              </a:rPr>
              <a:t>Himno 266 - "Vivo Por Cristo"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Con </a:t>
            </a:r>
            <a:r>
              <a:rPr lang="es-MX" b="1" dirty="0">
                <a:latin typeface="Arial Black" panose="020B0A04020102020204" pitchFamily="34" charset="0"/>
              </a:rPr>
              <a:t>señas: https://youtu.be/6Ig8If6Lcu4?si=2sc24pxWV8KQc-eJ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5102"/>
            <a:ext cx="9144000" cy="507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5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41729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Mateo 11:5 - "Los ciegos ven, y los cojos andan, y los leprosos son limpiados, y los sordos oyen; y 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muertos se les predica el evangelio."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1729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11254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LECTURA BÍBLICA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07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286000" y="1582341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/>
              <a:t>Una manifestación del amor de Dios en acción. Es trabajar juntos para que cada miembro de nuestra</a:t>
            </a:r>
          </a:p>
          <a:p>
            <a:r>
              <a:rPr lang="es-MX" dirty="0"/>
              <a:t>iglesia, sin importar sus desafíos, pueda decir con certeza: "Aquí soy bienvenido. Aquí puedo crecer</a:t>
            </a:r>
          </a:p>
          <a:p>
            <a:r>
              <a:rPr lang="es-MX" dirty="0"/>
              <a:t>espiritualmente. Aquí, en esta comunidad de creyentes, tengo un lugar."</a:t>
            </a:r>
          </a:p>
          <a:p>
            <a:r>
              <a:rPr lang="es-MX" dirty="0"/>
              <a:t>Oración enfocada en pedir sabiduría y guía para ser una iglesia que refleje el amor y la integración</a:t>
            </a:r>
          </a:p>
          <a:p>
            <a:r>
              <a:rPr lang="es-MX" dirty="0"/>
              <a:t>de Cristo, especialmente para nuestros hermanos con diversidad funcional.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627322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575581" y="1582341"/>
            <a:ext cx="613351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Una manifestación del amor de Dios en acción. Es trabajar juntos para que cada miembro de nuestra</a:t>
            </a:r>
          </a:p>
          <a:p>
            <a:pPr algn="ctr"/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iglesia, sin importar sus desafíos, pueda decir con certeza: "Aquí soy bienvenido. Aquí puedo crecer</a:t>
            </a:r>
          </a:p>
          <a:p>
            <a:pPr algn="ctr"/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espiritualmente. Aquí, en esta comunidad de creyentes, tengo un lugar."</a:t>
            </a:r>
          </a:p>
          <a:p>
            <a:pPr algn="ctr"/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Oración enfocada en pedir sabiduría y guía para ser una iglesia que refleje el amor y la integración</a:t>
            </a:r>
          </a:p>
          <a:p>
            <a:pPr algn="ctr"/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de Cristo, especialmente para nuestros hermanos con diversidad funcional.</a:t>
            </a:r>
          </a:p>
        </p:txBody>
      </p:sp>
    </p:spTree>
    <p:extLst>
      <p:ext uri="{BB962C8B-B14F-4D97-AF65-F5344CB8AC3E}">
        <p14:creationId xmlns:p14="http://schemas.microsoft.com/office/powerpoint/2010/main" val="34029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63932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Querida Iglesia, hoy quiero hablarles sobre un tema que es fundamental para la misión de nuestra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iglesia: La integración. La integración no es solo un acto de compasión hacia aquellos que pueden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enfrentar desafíos diferentes a los nuestros; es una responsabilidad cristiana que exige nuestra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atención y acción concreta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2197" y="-1"/>
            <a:ext cx="11043139" cy="405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3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81477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Consideremos también a nuestros hermanos y hermanas sordos. Para ellos, la comunicación </a:t>
            </a:r>
            <a:r>
              <a:rPr lang="es-MX" b="1" dirty="0" smtClean="0">
                <a:latin typeface="Arial Black" panose="020B0A04020102020204" pitchFamily="34" charset="0"/>
              </a:rPr>
              <a:t>es fundamental</a:t>
            </a:r>
            <a:r>
              <a:rPr lang="es-MX" b="1" dirty="0">
                <a:latin typeface="Arial Black" panose="020B0A04020102020204" pitchFamily="34" charset="0"/>
              </a:rPr>
              <a:t>, y como iglesia, debemos hacer todo lo posible para que el mensaje de Cristo les llegue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de manera clara y efectiva. Esto puede implicar la presencia de intérpretes de lengua de señas </a:t>
            </a:r>
            <a:r>
              <a:rPr lang="es-MX" b="1" dirty="0" smtClean="0">
                <a:latin typeface="Arial Black" panose="020B0A04020102020204" pitchFamily="34" charset="0"/>
              </a:rPr>
              <a:t>durante el </a:t>
            </a:r>
            <a:r>
              <a:rPr lang="es-MX" b="1" dirty="0">
                <a:latin typeface="Arial Black" panose="020B0A04020102020204" pitchFamily="34" charset="0"/>
              </a:rPr>
              <a:t>culto, la utilización de subtítulos en pantallas o la disponibilidad de dispositivos de asistencia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auditiva. Recordemos que la palabra de Dios es para todos, y nadie debe quedarse al margen por falta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de accesibilidad.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8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7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718679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Pensemos en </a:t>
            </a:r>
            <a:r>
              <a:rPr lang="es-MX" b="1" dirty="0" err="1">
                <a:latin typeface="Arial Black" panose="020B0A04020102020204" pitchFamily="34" charset="0"/>
              </a:rPr>
              <a:t>Bartimeo</a:t>
            </a:r>
            <a:r>
              <a:rPr lang="es-MX" b="1" dirty="0">
                <a:latin typeface="Arial Black" panose="020B0A04020102020204" pitchFamily="34" charset="0"/>
              </a:rPr>
              <a:t>, el ciego que clamaba por la atención de Jesús. Aunque la multitud intentaba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callarlo, Jesús se detuvo, escuchó su clamor y lo incluyó en su gracia y sanidad. De la misma manera,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debemos detenernos y escuchar las necesidades de nuestros hermanos y hermanas que enfrentan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barreras físicas, sensoriales o sociales. No basta con sentir compasión; debemos actuar para remover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esas barreras y crear un espacio donde todos puedan encontrar a Cristo y participar plenamente en la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comunidad de fe.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7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523</TotalTime>
  <Words>1140</Words>
  <Application>Microsoft Office PowerPoint</Application>
  <PresentationFormat>Presentación en pantalla (4:3)</PresentationFormat>
  <Paragraphs>92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24</cp:revision>
  <dcterms:created xsi:type="dcterms:W3CDTF">2025-04-23T18:12:49Z</dcterms:created>
  <dcterms:modified xsi:type="dcterms:W3CDTF">2025-04-24T02:55:59Z</dcterms:modified>
</cp:coreProperties>
</file>