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4" r:id="rId5"/>
    <p:sldId id="263" r:id="rId6"/>
    <p:sldId id="258" r:id="rId7"/>
    <p:sldId id="260" r:id="rId8"/>
    <p:sldId id="261" r:id="rId9"/>
    <p:sldId id="262" r:id="rId10"/>
    <p:sldId id="265" r:id="rId11"/>
    <p:sldId id="279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6" r:id="rId20"/>
    <p:sldId id="272" r:id="rId21"/>
    <p:sldId id="273" r:id="rId22"/>
    <p:sldId id="274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656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1308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843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596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87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2559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984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094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18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106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284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BE8DC-A8CF-4640-85FE-43D05DF5B06D}" type="datetimeFigureOut">
              <a:rPr lang="es-MX" smtClean="0"/>
              <a:t>27/05/2025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0B60D-9760-4471-9BB8-BC432C6AD33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852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“LA FAMILIA: UN REFUGIO DE AMOR”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4"/>
            <a:ext cx="91440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MÁS CERCA DE LA COMUNIDAD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3" y="5795889"/>
            <a:ext cx="1043793" cy="928468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795889"/>
            <a:ext cx="9117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635"/>
            <a:ext cx="9144000" cy="47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preserva su plan de salvación a través de las familias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4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ESPECIAL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61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19711" y="111766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Contar historias de la Biblia y compartir experiencias de cómo Dios ha guiado a la familia hasta el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presente, es crucial para fortalecer la fe y la unidad familiar. Estas narrativas sirven como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recordatorios poderosos de la fidelidad y el amor de Dios a través de las generaciones, enseñando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lecciones de fe, esperanza y perseverancia en medio de las dificultades. Además, al compartir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testimonios personales de cómo Dios ha actuado en sus vidas, los miembros de la familia se conectan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emocionalmente, se inspiran mutuamente y refuerzan su identidad espiritual.</a:t>
            </a:r>
          </a:p>
        </p:txBody>
      </p:sp>
    </p:spTree>
    <p:extLst>
      <p:ext uri="{BB962C8B-B14F-4D97-AF65-F5344CB8AC3E}">
        <p14:creationId xmlns:p14="http://schemas.microsoft.com/office/powerpoint/2010/main" val="30106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47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610622" y="3784209"/>
            <a:ext cx="1533378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0" y="3812798"/>
            <a:ext cx="9144000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Fomentar un ambiente de respeto, amor y apoyo mutuo en la familia, comienza con la práctica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intencional de la empatía y la comunicación abierta. Esto implica escuchar activamente a cada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miembro, valorando sus opiniones y sentimientos sin juzgar, y demostrando cariño a través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acciones concretas como el perdón, la paciencia y el reconocimiento de las fortalezas de cada uno. </a:t>
            </a:r>
          </a:p>
        </p:txBody>
      </p:sp>
    </p:spTree>
    <p:extLst>
      <p:ext uri="{BB962C8B-B14F-4D97-AF65-F5344CB8AC3E}">
        <p14:creationId xmlns:p14="http://schemas.microsoft.com/office/powerpoint/2010/main" val="429269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9133024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fundamental que cada miembro se comprometa activamente y trabaje en equipo y establezcan 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visión común y definan metas claras que reflejen sus valores y aspiraciones. Participen juntos 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actividades que refuercen su propósito y promuevan el crecimiento personal y colectivo. Para incluir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la familia en el culto familiar y fortalecer la conexión espiritual, asignen roles específicos durante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servicios, como leer pasajes, dirigir oraciones o elegir música.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384"/>
            <a:ext cx="6096000" cy="354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93693" y="1280160"/>
            <a:ext cx="4168577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1900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fundamental que el hogar funcione como un santuario de paz y apoyo, donde se cultiven los valores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espirituales y se promueva el crecimiento mutuo. Al fortalecer el amor y la comprensión dentro del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hogar, se enriquece la comunidad eclesiástica, creando una base sólida para la participación activa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compromiso dentro de la iglesia."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45697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Nunca dejen de hacer el culto familiar cada mañana, ya que es fundamental para fomentar la unidad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familiar. Este tiempo compartido de oración y reflexión diaria no solo enriquece la vida espiritual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uno, sino que también crea un espacio de conexión y apoyo mutuo. Al dedicar estos momentos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la adoración y al estudio de la palabra, se establecen hábitos que promueven la cohesión familiar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crecimiento conjunto, asegurando que el hogar sea un refugio de amor y entendimiento.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54" y="0"/>
            <a:ext cx="5838092" cy="35622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1652954" cy="35622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491046" y="0"/>
            <a:ext cx="1652953" cy="356222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914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 través de este programa de Escuela Sabática, hemos reflexionado sobre el papel central de la familia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como un refugio de amor y apoyo. Al aplicar estos principios en nuestra vida </a:t>
            </a:r>
            <a:r>
              <a:rPr lang="es-MX" b="1" dirty="0" smtClean="0">
                <a:latin typeface="Arial Black" panose="020B0A04020102020204" pitchFamily="34" charset="0"/>
              </a:rPr>
              <a:t>diaria—fortaleciendo la </a:t>
            </a:r>
            <a:r>
              <a:rPr lang="es-MX" b="1" dirty="0">
                <a:latin typeface="Arial Black" panose="020B0A04020102020204" pitchFamily="34" charset="0"/>
              </a:rPr>
              <a:t>comunicación, fomentando la adoración en conjunto y confiando en la dirección de Dios—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podemos crear hogares más unidos y llenos de paz. Que cada uno de nosotros lleve estas enseñanzas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 su familia, construyendo relaciones más profundas y una fe más sólida, para que nuestros hogares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sean verdaderos testimonios del amor de Cristo.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347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#596 “EDIFICAMOS FAMILIAS”,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#593 “HOGAR DE MIS RECUERDOS”,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#591 “TODO ES BELLO EN ELHOGAR”.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104"/>
            <a:ext cx="9144000" cy="507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DE MEMORIA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9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" y="707886"/>
            <a:ext cx="4554107" cy="615139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572000" y="707886"/>
            <a:ext cx="4554107" cy="37856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EN </a:t>
            </a:r>
            <a:r>
              <a:rPr lang="es-MX" sz="4000" b="1" dirty="0">
                <a:latin typeface="Arial Black" panose="020B0A04020102020204" pitchFamily="34" charset="0"/>
              </a:rPr>
              <a:t>LOS SALMOS - SEGUNDA </a:t>
            </a:r>
            <a:r>
              <a:rPr lang="es-MX" sz="4000" b="1" dirty="0" smtClean="0">
                <a:latin typeface="Arial Black" panose="020B0A04020102020204" pitchFamily="34" charset="0"/>
              </a:rPr>
              <a:t>PARTE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107" y="4493242"/>
            <a:ext cx="4572000" cy="236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# 592 “SI DIOS ESTÁ, ¡FELIZ HOGAR!”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566128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246054"/>
            <a:ext cx="9143999" cy="61194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78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246055"/>
            <a:ext cx="317929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0439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87717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"CADA FAMILIA DA LA BIENVENIDA A OTRA FAMILIA DE LA IGLESIA"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143" y="239151"/>
            <a:ext cx="7598457" cy="531758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53551" y="4529797"/>
            <a:ext cx="2546252" cy="10269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1294228" y="4360985"/>
            <a:ext cx="576775" cy="2672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4726746" y="4666900"/>
            <a:ext cx="3010486" cy="9320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>
            <a:off x="6654018" y="4360985"/>
            <a:ext cx="10832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3699803" y="4994031"/>
            <a:ext cx="787791" cy="7033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/>
          <p:cNvSpPr txBox="1"/>
          <p:nvPr/>
        </p:nvSpPr>
        <p:spPr>
          <a:xfrm>
            <a:off x="2515907" y="4919191"/>
            <a:ext cx="3716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BIENVENIDOS</a:t>
            </a:r>
            <a:endParaRPr lang="es-MX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2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511054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5088377"/>
            <a:ext cx="9144000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comunicación efectiva es clave para el bienestar familiar,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ya </a:t>
            </a:r>
            <a:r>
              <a:rPr lang="es-MX" sz="2000" b="1" dirty="0">
                <a:latin typeface="Arial Black" panose="020B0A04020102020204" pitchFamily="34" charset="0"/>
              </a:rPr>
              <a:t>que permite expresar necesidades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resolver conflictos con respeto, fortaleciendo la confianza mutua. A través de un diálogo honesto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la familia </a:t>
            </a:r>
            <a:r>
              <a:rPr lang="es-MX" sz="2000" b="1" dirty="0">
                <a:latin typeface="Arial Black" panose="020B0A04020102020204" pitchFamily="34" charset="0"/>
              </a:rPr>
              <a:t>puede superar diferencias y crecer en unidad</a:t>
            </a:r>
          </a:p>
        </p:txBody>
      </p:sp>
    </p:spTree>
    <p:extLst>
      <p:ext uri="{BB962C8B-B14F-4D97-AF65-F5344CB8AC3E}">
        <p14:creationId xmlns:p14="http://schemas.microsoft.com/office/powerpoint/2010/main" val="10714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0179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Efesios 5:22-27. </a:t>
            </a:r>
            <a:r>
              <a:rPr lang="es-MX" sz="2000" b="1" dirty="0">
                <a:latin typeface="Arial Black" panose="020B0A04020102020204" pitchFamily="34" charset="0"/>
              </a:rPr>
              <a:t>"Dios nos da el modelo de la familia en su Palabra, resaltando la importancia de la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relación entre esposos, padres e hijos. Cada miembro de la familia tiene un papel fundamental para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cultivar un ambiente de respeto y amor."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54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1888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no escoge para que sean sus representantes en el mundo a los ángeles, sino a seres humanos, 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hombres semejantes a las de aquellos a quienes trata de salvar. A los hombres y mujeres ha sido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confiado el sagrado cometido de dar a conocer las inescrutables riquezas de Cristo.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Efesios 3:8) (</a:t>
            </a:r>
            <a:r>
              <a:rPr lang="es-MX" sz="2000" b="1" dirty="0" smtClean="0">
                <a:latin typeface="Arial Black" panose="020B0A04020102020204" pitchFamily="34" charset="0"/>
              </a:rPr>
              <a:t>HA, p</a:t>
            </a:r>
            <a:r>
              <a:rPr lang="es-MX" sz="2000" b="1" dirty="0">
                <a:latin typeface="Arial Black" panose="020B0A04020102020204" pitchFamily="34" charset="0"/>
              </a:rPr>
              <a:t>. 103).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1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937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"La familia es el primer lugar donde experimentamos el amor de Dios y aprendemos a amarnos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mutuamente. Hoy dedicamos este tiempo para reflexionar sobre cómo podemos fortalecer nuestros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lazos familiares, ser una fuente de amor incondicional y apoyo mutuo dentro de la familia.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2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DINÁMICA INICIAL: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"EL ÁRBOL GENEALÓGICO FAMILIAR"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30995"/>
            <a:ext cx="9144000" cy="60270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50167" y="982175"/>
            <a:ext cx="50643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Descripción: Proporcione a cada participante una hoja en blanco y algunos lápices de colores o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lapiceros, pida que dibujen un árbol y, en cada rama, coloquen a los nombres de los miembros de su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familia, resaltando una cualidad o virtud especial que aprecian de cada uno.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 Luego, que los puedan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intercambiar con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r>
              <a:rPr lang="es-MX" sz="2400" b="1" dirty="0" smtClean="0">
                <a:latin typeface="Arial Black" panose="020B0A04020102020204" pitchFamily="34" charset="0"/>
              </a:rPr>
              <a:t>sus </a:t>
            </a:r>
            <a:r>
              <a:rPr lang="es-MX" sz="2400" b="1" dirty="0">
                <a:latin typeface="Arial Black" panose="020B0A04020102020204" pitchFamily="34" charset="0"/>
              </a:rPr>
              <a:t>hijos o cónyuge.</a:t>
            </a:r>
          </a:p>
        </p:txBody>
      </p:sp>
    </p:spTree>
    <p:extLst>
      <p:ext uri="{BB962C8B-B14F-4D97-AF65-F5344CB8AC3E}">
        <p14:creationId xmlns:p14="http://schemas.microsoft.com/office/powerpoint/2010/main" val="108963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059181" y="1828561"/>
            <a:ext cx="50848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alabanza es una forma poderosa de glorificar a Dios y unir a la familia.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Cantar </a:t>
            </a:r>
            <a:r>
              <a:rPr lang="es-MX" sz="2400" b="1" dirty="0">
                <a:latin typeface="Arial Black" panose="020B0A04020102020204" pitchFamily="34" charset="0"/>
              </a:rPr>
              <a:t>juntos permite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expresar gratitud y alegría, creando una atmósfera sincera que fortalece los lazos familiares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promueve una mayor conexión entre sus miembros.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584774"/>
            <a:ext cx="9144000" cy="369332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#595 “FELIZ HOGAR”.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6"/>
            <a:ext cx="4059181" cy="59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</TotalTime>
  <Words>930</Words>
  <Application>Microsoft Office PowerPoint</Application>
  <PresentationFormat>Presentación en pantalla (4:3)</PresentationFormat>
  <Paragraphs>84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27</cp:revision>
  <dcterms:created xsi:type="dcterms:W3CDTF">2025-05-27T17:27:01Z</dcterms:created>
  <dcterms:modified xsi:type="dcterms:W3CDTF">2025-05-27T23:18:07Z</dcterms:modified>
</cp:coreProperties>
</file>