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60" r:id="rId4"/>
    <p:sldId id="257" r:id="rId5"/>
    <p:sldId id="263" r:id="rId6"/>
    <p:sldId id="262" r:id="rId7"/>
    <p:sldId id="259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6" r:id="rId19"/>
    <p:sldId id="272" r:id="rId20"/>
    <p:sldId id="274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CC00"/>
    <a:srgbClr val="FF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78363" autoAdjust="0"/>
  </p:normalViewPr>
  <p:slideViewPr>
    <p:cSldViewPr snapToGrid="0">
      <p:cViewPr varScale="1">
        <p:scale>
          <a:sx n="68" d="100"/>
          <a:sy n="68" d="100"/>
        </p:scale>
        <p:origin x="12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C1A71-D198-4419-BD2B-77F377BDDF4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755AD-E68B-454D-8BA3-9B2DCB34E4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693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55AD-E68B-454D-8BA3-9B2DCB34E44D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76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34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4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550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11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837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621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400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838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93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60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697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C5A84-C06C-4FDA-BC81-A2E56F299A5F}" type="datetimeFigureOut">
              <a:rPr lang="es-MX" smtClean="0"/>
              <a:t>01/05/2025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130A-4512-4803-BCFE-71FF677491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432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“TRANSMITIENDO EL AMOR DE JESÚS HACIA EL PRÓJIMO”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1" y="5685194"/>
            <a:ext cx="1129606" cy="10048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7446" y="5753686"/>
            <a:ext cx="7976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954106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216"/>
            <a:ext cx="9144000" cy="41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9678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“Recae sobre nosotros la gran responsabilidad de amonestar al mundo respecto a su condenación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futura…” Evangelismo p. 14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9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0385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ESPERANZA EN MEDIO DEL CAOS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0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404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Entonces dijo a sus discípulos: “A la verdad la mies es mucha, mas los obreros pocos. Mateo 9:37.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este versículo el Señor nos exhorta a que miremos que hay mucha necesidad espiritual en el ser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humano, gente que necesita llenar el vacío que las cosas del mundo no les puede dar y es allí, donde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debemos hablarles del amor de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106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Países que por largo tiempo han estados cerrados a la predicación del evangelio, han estado abriendo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sus puertas y ruegan que se le predique la palabra de Dios. Reyes y príncipes abren sus puertas.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mies es mucha y los obreros pocos” Obreros Evangélicos p.27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5"/>
            <a:ext cx="9219028" cy="62732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26287" y="1026942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562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079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nos invita a que compartamos su palabra con los que nos rodean. Mateo 9:38 “Rogad, pues,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Señor de la mies, que envíe obreros a su mies”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“Ahora es el momento de predicar la última amonestación</a:t>
            </a:r>
            <a:r>
              <a:rPr lang="es-MX" sz="2000" b="1" dirty="0" smtClean="0">
                <a:latin typeface="Arial Black" panose="020B0A04020102020204" pitchFamily="34" charset="0"/>
              </a:rPr>
              <a:t>…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necesario despertar a los habitantes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tierra para que comprendan la solemnidad del tiempo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 proximidad del día en que terminará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tiempo de gracia de los seres humanos”. Evangelismo p. 14 y 15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1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pueblo, tenemos gran necesidad de humillar nuestros corazones ante Dios por </a:t>
            </a:r>
            <a:r>
              <a:rPr lang="es-MX" sz="2000" b="1" dirty="0" smtClean="0">
                <a:latin typeface="Arial Black" panose="020B0A04020102020204" pitchFamily="34" charset="0"/>
              </a:rPr>
              <a:t>haber descuidado </a:t>
            </a:r>
            <a:r>
              <a:rPr lang="es-MX" sz="2000" b="1" dirty="0">
                <a:latin typeface="Arial Black" panose="020B0A04020102020204" pitchFamily="34" charset="0"/>
              </a:rPr>
              <a:t>su mandato misionero.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994"/>
            <a:ext cx="9144000" cy="51960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16591" y="5331656"/>
            <a:ext cx="652740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TAILANDIA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1999" y="1252025"/>
            <a:ext cx="3769686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9457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“Embajadores de Cristo. ¡Ministros de Dios, con corazones ardientes de amor por Cristo y por sus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semejantes, traten de despertar a los que están muertos en sus delitos y pecados! Que los corazones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ellos sean enternecidos por sus oraciones fervientes, y los conduzcan arrepentidos al Salvador.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Ustedes son embajadores de Cristo, para proclamar el mensaje de salvación. “Ibíd. P. 35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6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3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#558 “Ama a tus prójimos</a:t>
            </a:r>
            <a:r>
              <a:rPr lang="es-MX" sz="2000" b="1" dirty="0" smtClean="0">
                <a:latin typeface="Arial Black" panose="020B0A04020102020204" pitchFamily="34" charset="0"/>
              </a:rPr>
              <a:t>”, </a:t>
            </a:r>
            <a:r>
              <a:rPr lang="es-MX" sz="2000" b="1" dirty="0">
                <a:latin typeface="Arial Black" panose="020B0A04020102020204" pitchFamily="34" charset="0"/>
              </a:rPr>
              <a:t>#559 “No te dé temor”,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#562 “Esparcid la luz de Cristo”.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38882"/>
            <a:ext cx="9144001" cy="531911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" y="5050302"/>
            <a:ext cx="445506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HIMNO 557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108891" cy="62116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91" y="3888480"/>
            <a:ext cx="4035109" cy="3429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08892" y="651580"/>
            <a:ext cx="4035108" cy="403187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LAS NACIONES –</a:t>
            </a:r>
          </a:p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SEGUNDA PARTE</a:t>
            </a:r>
          </a:p>
          <a:p>
            <a:pPr algn="ctr"/>
            <a:endParaRPr lang="es-MX" sz="32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7402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Arial Black" panose="020B0A04020102020204" pitchFamily="34" charset="0"/>
              </a:rPr>
              <a:t>#559 “NO TE DÉ TEMOR”.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4066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182"/>
            <a:ext cx="9144000" cy="58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91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45949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recordaremos el método de </a:t>
            </a:r>
            <a:r>
              <a:rPr lang="es-MX" sz="2400" b="1" dirty="0" smtClean="0">
                <a:latin typeface="Arial Black" panose="020B0A04020102020204" pitchFamily="34" charset="0"/>
              </a:rPr>
              <a:t>Cristo </a:t>
            </a:r>
            <a:r>
              <a:rPr lang="es-MX" sz="2400" b="1" dirty="0">
                <a:latin typeface="Arial Black" panose="020B0A04020102020204" pitchFamily="34" charset="0"/>
              </a:rPr>
              <a:t>hacia los demás, el Señor trataba a los demás haciendo el </a:t>
            </a:r>
            <a:r>
              <a:rPr lang="es-MX" sz="2400" b="1" dirty="0" smtClean="0">
                <a:latin typeface="Arial Black" panose="020B0A04020102020204" pitchFamily="34" charset="0"/>
              </a:rPr>
              <a:t>bien, supliendo </a:t>
            </a:r>
            <a:r>
              <a:rPr lang="es-MX" sz="2400" b="1" dirty="0">
                <a:latin typeface="Arial Black" panose="020B0A04020102020204" pitchFamily="34" charset="0"/>
              </a:rPr>
              <a:t>cada una de sus necesidades.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15000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Motivar o exhortar a cada miembro de la Escuela Sabática, a compartir con hechos, 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palabras, el amor de Jesús con quienes nos rodean.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1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699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al ver las multitudes, tuvo compasión de ellas, porque estaban desamparadas y dispersas como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ovejas que no tienen pastor” Mateo 9:36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9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Recorría Jesús todas las ciudades y aldeas, enseñando en las sinagogas de ellos, predicando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evangelio del Reino y sanando toda enfermedad y toda dolencia en el pueblo” Mateo 9:35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texto nos enseña que para poder transmitir lo que sabemos de Dios, es necesario visitar a nuestros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prójimos en los diferentes lugares como Jesús lo hacía. Iniciando del interior al exterior.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559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primera epístola de San Juan, en el capítulo 3:18 el apóstol hace una amonestación al pueblo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DIOS, que trasciende a nuestros días, esta nos exhorta diciendo: “Hijitos míos, no amemos de palabra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 de lengua, sino de hechos y en verdad. Juan presenta que la vida del cristiano debe ser mera acción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no palabras.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523219"/>
            <a:ext cx="3838575" cy="38385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3219"/>
            <a:ext cx="2652712" cy="38385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6491288" y="523219"/>
            <a:ext cx="2652712" cy="37392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44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#558 “AMA A TUS PRÓJIMOS”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999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en día el ser humano se encuentra en una oscuridad terrible, hay personas que desean palabras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aliento. El pecado, ha separado al hombre de Dios, pero la muerte de nuestro Señor Jesucristo ha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provisto un acercamiento para que todos aquellos que lo acepten puedan ser salvos, por eso, es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se nos invita a visitar a esas almas necesitadas de CRISTO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728</Words>
  <Application>Microsoft Office PowerPoint</Application>
  <PresentationFormat>Presentación en pantalla (4:3)</PresentationFormat>
  <Paragraphs>74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2025-04-28T23:45:29Z</dcterms:created>
  <dcterms:modified xsi:type="dcterms:W3CDTF">2025-05-01T18:32:03Z</dcterms:modified>
</cp:coreProperties>
</file>