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3" r:id="rId4"/>
    <p:sldId id="257" r:id="rId5"/>
    <p:sldId id="259" r:id="rId6"/>
    <p:sldId id="268" r:id="rId7"/>
    <p:sldId id="260" r:id="rId8"/>
    <p:sldId id="262" r:id="rId9"/>
    <p:sldId id="264" r:id="rId10"/>
    <p:sldId id="265" r:id="rId11"/>
    <p:sldId id="266" r:id="rId12"/>
    <p:sldId id="267" r:id="rId13"/>
    <p:sldId id="270" r:id="rId14"/>
    <p:sldId id="271" r:id="rId15"/>
    <p:sldId id="269" r:id="rId16"/>
    <p:sldId id="272" r:id="rId17"/>
    <p:sldId id="273" r:id="rId18"/>
    <p:sldId id="275" r:id="rId19"/>
    <p:sldId id="276" r:id="rId20"/>
    <p:sldId id="274" r:id="rId21"/>
    <p:sldId id="277" r:id="rId22"/>
    <p:sldId id="278" r:id="rId23"/>
    <p:sldId id="280" r:id="rId24"/>
    <p:sldId id="282" r:id="rId25"/>
    <p:sldId id="283" r:id="rId26"/>
    <p:sldId id="284" r:id="rId27"/>
    <p:sldId id="285" r:id="rId28"/>
    <p:sldId id="288" r:id="rId29"/>
    <p:sldId id="289" r:id="rId30"/>
    <p:sldId id="281" r:id="rId31"/>
    <p:sldId id="279" r:id="rId32"/>
    <p:sldId id="287" r:id="rId33"/>
    <p:sldId id="290" r:id="rId34"/>
    <p:sldId id="291" r:id="rId35"/>
    <p:sldId id="292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8B9ED-F163-446E-B911-4AD9A99E4F17}" type="datetimeFigureOut">
              <a:rPr lang="es-MX" smtClean="0"/>
              <a:t>12/05/2025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7FA3-0397-4163-AB46-E62DBC35AB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478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8B9ED-F163-446E-B911-4AD9A99E4F17}" type="datetimeFigureOut">
              <a:rPr lang="es-MX" smtClean="0"/>
              <a:t>12/05/2025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7FA3-0397-4163-AB46-E62DBC35AB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1843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8B9ED-F163-446E-B911-4AD9A99E4F17}" type="datetimeFigureOut">
              <a:rPr lang="es-MX" smtClean="0"/>
              <a:t>12/05/2025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7FA3-0397-4163-AB46-E62DBC35AB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440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8B9ED-F163-446E-B911-4AD9A99E4F17}" type="datetimeFigureOut">
              <a:rPr lang="es-MX" smtClean="0"/>
              <a:t>12/05/2025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7FA3-0397-4163-AB46-E62DBC35AB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879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8B9ED-F163-446E-B911-4AD9A99E4F17}" type="datetimeFigureOut">
              <a:rPr lang="es-MX" smtClean="0"/>
              <a:t>12/05/2025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7FA3-0397-4163-AB46-E62DBC35AB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3157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8B9ED-F163-446E-B911-4AD9A99E4F17}" type="datetimeFigureOut">
              <a:rPr lang="es-MX" smtClean="0"/>
              <a:t>12/05/2025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7FA3-0397-4163-AB46-E62DBC35AB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4426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8B9ED-F163-446E-B911-4AD9A99E4F17}" type="datetimeFigureOut">
              <a:rPr lang="es-MX" smtClean="0"/>
              <a:t>12/05/2025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7FA3-0397-4163-AB46-E62DBC35AB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3005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8B9ED-F163-446E-B911-4AD9A99E4F17}" type="datetimeFigureOut">
              <a:rPr lang="es-MX" smtClean="0"/>
              <a:t>12/05/2025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7FA3-0397-4163-AB46-E62DBC35AB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2910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8B9ED-F163-446E-B911-4AD9A99E4F17}" type="datetimeFigureOut">
              <a:rPr lang="es-MX" smtClean="0"/>
              <a:t>12/05/2025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7FA3-0397-4163-AB46-E62DBC35AB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972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8B9ED-F163-446E-B911-4AD9A99E4F17}" type="datetimeFigureOut">
              <a:rPr lang="es-MX" smtClean="0"/>
              <a:t>12/05/2025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7FA3-0397-4163-AB46-E62DBC35AB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940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8B9ED-F163-446E-B911-4AD9A99E4F17}" type="datetimeFigureOut">
              <a:rPr lang="es-MX" smtClean="0"/>
              <a:t>12/05/2025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7FA3-0397-4163-AB46-E62DBC35AB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7680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8B9ED-F163-446E-B911-4AD9A99E4F17}" type="datetimeFigureOut">
              <a:rPr lang="es-MX" smtClean="0"/>
              <a:t>12/05/2025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07FA3-0397-4163-AB46-E62DBC35AB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778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“</a:t>
            </a:r>
            <a:r>
              <a:rPr lang="es-MX" sz="4000" b="1" dirty="0" smtClean="0">
                <a:latin typeface="Arial Black" panose="020B0A04020102020204" pitchFamily="34" charset="0"/>
              </a:rPr>
              <a:t>VIAJA CON FE”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769440"/>
            <a:ext cx="9144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COMUNIDAD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3" y="5661649"/>
            <a:ext cx="1192677" cy="106090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744393" y="5768444"/>
            <a:ext cx="9636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987"/>
            <a:ext cx="9144000" cy="438529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305908" y="3291840"/>
            <a:ext cx="68931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6209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Juan 14:2-3 (LBLA): En la casa de mi Padre hay muchas moradas; si no fuera así, os lo hubiera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dicho; porque voy a preparar un lugar para vosotros. Y si me voy y preparo un lugar para vosotros,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vendré otra vez y os tomaré conmigo; para que donde yo estoy, allí estéis también vosotros.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82038"/>
            <a:ext cx="9144001" cy="600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5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UN VIAJE A LO DESCONOCIDO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461863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le ordenó a Abraham que emprendiera un viaje y dejara atrás </a:t>
            </a:r>
            <a:r>
              <a:rPr lang="es-MX" sz="2000" b="1" dirty="0" smtClean="0">
                <a:latin typeface="Arial Black" panose="020B0A04020102020204" pitchFamily="34" charset="0"/>
              </a:rPr>
              <a:t>una ciudad </a:t>
            </a:r>
            <a:r>
              <a:rPr lang="es-MX" sz="2000" b="1" dirty="0">
                <a:latin typeface="Arial Black" panose="020B0A04020102020204" pitchFamily="34" charset="0"/>
              </a:rPr>
              <a:t>estratégicamente ubicada para el comercio, cerca del río Éufrates. La ciudad de </a:t>
            </a:r>
            <a:r>
              <a:rPr lang="es-MX" sz="2000" b="1" dirty="0" err="1">
                <a:latin typeface="Arial Black" panose="020B0A04020102020204" pitchFamily="34" charset="0"/>
              </a:rPr>
              <a:t>Ur</a:t>
            </a:r>
            <a:r>
              <a:rPr lang="es-MX" sz="2000" b="1" dirty="0">
                <a:latin typeface="Arial Black" panose="020B0A04020102020204" pitchFamily="34" charset="0"/>
              </a:rPr>
              <a:t>, era un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importante centro comercial y cultural. Las excavaciones han revelado el palacio de un rey, </a:t>
            </a:r>
            <a:r>
              <a:rPr lang="es-MX" sz="2000" b="1" dirty="0" smtClean="0">
                <a:latin typeface="Arial Black" panose="020B0A04020102020204" pitchFamily="34" charset="0"/>
              </a:rPr>
              <a:t>varios templos</a:t>
            </a:r>
            <a:r>
              <a:rPr lang="es-MX" sz="2000" b="1" dirty="0">
                <a:latin typeface="Arial Black" panose="020B0A04020102020204" pitchFamily="34" charset="0"/>
              </a:rPr>
              <a:t>, barrios residenciales y objetos arqueológicos hechos de metales preciosos.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5"/>
            <a:ext cx="9144001" cy="383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4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8945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Esto </a:t>
            </a:r>
            <a:r>
              <a:rPr lang="es-MX" sz="2400" b="1" dirty="0" smtClean="0">
                <a:latin typeface="Arial Black" panose="020B0A04020102020204" pitchFamily="34" charset="0"/>
              </a:rPr>
              <a:t>significaba abandonar </a:t>
            </a:r>
            <a:r>
              <a:rPr lang="es-MX" sz="2400" b="1" dirty="0">
                <a:latin typeface="Arial Black" panose="020B0A04020102020204" pitchFamily="34" charset="0"/>
              </a:rPr>
              <a:t>una vida de comodidad y prosperidad para seguir el llamado divino hacia lo desconocido.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Imagina la sonrisa que se dibujó en el rostro de Dios cuando su hijo hizo caso. Hoy tienes </a:t>
            </a:r>
            <a:r>
              <a:rPr lang="es-MX" sz="2400" b="1" dirty="0" smtClean="0">
                <a:latin typeface="Arial Black" panose="020B0A04020102020204" pitchFamily="34" charset="0"/>
              </a:rPr>
              <a:t>la oportunidad </a:t>
            </a:r>
            <a:r>
              <a:rPr lang="es-MX" sz="2400" b="1" dirty="0">
                <a:latin typeface="Arial Black" panose="020B0A04020102020204" pitchFamily="34" charset="0"/>
              </a:rPr>
              <a:t>de dibujar a Dios una sonrisa en el rostro.</a:t>
            </a:r>
          </a:p>
        </p:txBody>
      </p:sp>
    </p:spTree>
    <p:extLst>
      <p:ext uri="{BB962C8B-B14F-4D97-AF65-F5344CB8AC3E}">
        <p14:creationId xmlns:p14="http://schemas.microsoft.com/office/powerpoint/2010/main" val="84951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UN VIAJE DESAFIANTE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16856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– Abraham dejó una ciudad que, en la época, era próspera y moderna. Moisés, </a:t>
            </a:r>
            <a:r>
              <a:rPr lang="es-MX" sz="2000" b="1" dirty="0" smtClean="0">
                <a:latin typeface="Arial Black" panose="020B0A04020102020204" pitchFamily="34" charset="0"/>
              </a:rPr>
              <a:t>el palacio </a:t>
            </a:r>
            <a:r>
              <a:rPr lang="es-MX" sz="2000" b="1" dirty="0">
                <a:latin typeface="Arial Black" panose="020B0A04020102020204" pitchFamily="34" charset="0"/>
              </a:rPr>
              <a:t>del mayor imperio del mundo en el momento. Todo para realizar uno de los viajes más largos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narrados en la Biblia, pasó por el desierto, donde enfrentó numerosos desafíos, incluyendo la falta </a:t>
            </a:r>
            <a:r>
              <a:rPr lang="es-MX" sz="2000" b="1" dirty="0" smtClean="0">
                <a:latin typeface="Arial Black" panose="020B0A04020102020204" pitchFamily="34" charset="0"/>
              </a:rPr>
              <a:t>de agua </a:t>
            </a:r>
            <a:r>
              <a:rPr lang="es-MX" sz="2000" b="1" dirty="0">
                <a:latin typeface="Arial Black" panose="020B0A04020102020204" pitchFamily="34" charset="0"/>
              </a:rPr>
              <a:t>y comida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6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5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86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¿Cómo pudo Moisés resistir este viaje? La clave de la elección de Moisés fue que él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tenía los ojos puestos en la recompensa.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</a:t>
            </a:r>
            <a:r>
              <a:rPr lang="es-MX" sz="2400" b="1" dirty="0">
                <a:latin typeface="Arial Black" panose="020B0A04020102020204" pitchFamily="34" charset="0"/>
              </a:rPr>
              <a:t>Hebreos 11:24-26). Prestemos atención al mensaje que </a:t>
            </a:r>
            <a:r>
              <a:rPr lang="es-MX" sz="2400" b="1" dirty="0" smtClean="0">
                <a:latin typeface="Arial Black" panose="020B0A04020102020204" pitchFamily="34" charset="0"/>
              </a:rPr>
              <a:t>nos trae </a:t>
            </a:r>
            <a:r>
              <a:rPr lang="es-MX" sz="2400" b="1" dirty="0">
                <a:latin typeface="Arial Black" panose="020B0A04020102020204" pitchFamily="34" charset="0"/>
              </a:rPr>
              <a:t>el nuevo horizonte.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2135" cy="478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7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200" b="1" dirty="0" smtClean="0">
                <a:latin typeface="Arial Black" panose="020B0A04020102020204" pitchFamily="34" charset="0"/>
              </a:rPr>
              <a:t> </a:t>
            </a:r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INVERSIÓN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EL PRIMER INVERSIONISTA ES DIOS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9"/>
            <a:ext cx="9144000" cy="522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2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RESISTIÉNDOSE AL VIAJE –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2021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Abraham y Moisés aceptaron abordar el viaje dado por Dios, pero </a:t>
            </a:r>
            <a:r>
              <a:rPr lang="es-MX" sz="2000" b="1" dirty="0" smtClean="0">
                <a:latin typeface="Arial Black" panose="020B0A04020102020204" pitchFamily="34" charset="0"/>
              </a:rPr>
              <a:t>Jonás cuando </a:t>
            </a:r>
            <a:r>
              <a:rPr lang="es-MX" sz="2000" b="1" dirty="0">
                <a:latin typeface="Arial Black" panose="020B0A04020102020204" pitchFamily="34" charset="0"/>
              </a:rPr>
              <a:t>Dios lo llama para que vaya a la ciudad de Nínive, temeroso y reacio, decide huir en dirección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opuesta, embarcándose hacia </a:t>
            </a:r>
            <a:r>
              <a:rPr lang="es-MX" sz="2000" b="1" dirty="0" err="1">
                <a:latin typeface="Arial Black" panose="020B0A04020102020204" pitchFamily="34" charset="0"/>
              </a:rPr>
              <a:t>Tarsis</a:t>
            </a:r>
            <a:r>
              <a:rPr lang="es-MX" sz="2000" b="1" dirty="0">
                <a:latin typeface="Arial Black" panose="020B0A04020102020204" pitchFamily="34" charset="0"/>
              </a:rPr>
              <a:t>. Pareciera que Jonás quiere mostrarle a Dios cuál es el </a:t>
            </a:r>
            <a:r>
              <a:rPr lang="es-MX" sz="2000" b="1" dirty="0" smtClean="0">
                <a:latin typeface="Arial Black" panose="020B0A04020102020204" pitchFamily="34" charset="0"/>
              </a:rPr>
              <a:t>mejor camino </a:t>
            </a:r>
            <a:r>
              <a:rPr lang="es-MX" sz="2000" b="1" dirty="0">
                <a:latin typeface="Arial Black" panose="020B0A04020102020204" pitchFamily="34" charset="0"/>
              </a:rPr>
              <a:t>para seguir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38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7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Los caminos de Dios no son iguales a los nuestros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los de Él son mejores.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Acerquémonos más a los planes de viaje de Dios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himno </a:t>
            </a:r>
            <a:r>
              <a:rPr lang="es-MX" sz="2000" b="1" dirty="0">
                <a:latin typeface="Arial Black" panose="020B0A04020102020204" pitchFamily="34" charset="0"/>
              </a:rPr>
              <a:t>#446 “Mas cerca, oh Dios, de Ti”.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6658"/>
            <a:ext cx="9144000" cy="501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UN VIAJERO MUY MISIONERO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49675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Iglesia Adventista del Séptimo Día es una iglesia de misiones, </a:t>
            </a:r>
            <a:r>
              <a:rPr lang="es-MX" sz="2000" b="1" dirty="0" smtClean="0">
                <a:latin typeface="Arial Black" panose="020B0A04020102020204" pitchFamily="34" charset="0"/>
              </a:rPr>
              <a:t>esto nos </a:t>
            </a:r>
            <a:r>
              <a:rPr lang="es-MX" sz="2000" b="1" dirty="0">
                <a:latin typeface="Arial Black" panose="020B0A04020102020204" pitchFamily="34" charset="0"/>
              </a:rPr>
              <a:t>recuerda a un hombre que realizaba muchos viajes misioneros, pero para llegar a ser un misionero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primero tuvo que dejar que Dios obrara en su vida, el cambio comenzó en el camino a Damasco, hacia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donde salió como un conquistador y llegó como un dominado, continuó en el silencio de la casa </a:t>
            </a:r>
            <a:r>
              <a:rPr lang="es-MX" sz="2000" b="1" dirty="0" smtClean="0">
                <a:latin typeface="Arial Black" panose="020B0A04020102020204" pitchFamily="34" charset="0"/>
              </a:rPr>
              <a:t>de Judas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0" y="584774"/>
            <a:ext cx="3108960" cy="391198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84774"/>
            <a:ext cx="6035041" cy="391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0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075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Ananías le impone las manos y le dice las dos palabras que serán la puerta de entrada a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iglesia, a su nueva vida: “Hermano Saulo” (Hechos. 9:17</a:t>
            </a:r>
            <a:r>
              <a:rPr lang="es-MX" sz="2000" b="1" dirty="0" smtClean="0">
                <a:latin typeface="Arial Black" panose="020B0A04020102020204" pitchFamily="34" charset="0"/>
              </a:rPr>
              <a:t>).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¡Eso es cristianismo práctico! Ahora Pablo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consiguió comenzar una nueva vida en la comunidad de creyentes como un viajero misionero.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71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4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#485 “UNIDOS EN VERDAD”,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#344 “ENTONAD UN HIMNO”.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latin typeface="Arial Black" panose="020B0A04020102020204" pitchFamily="34" charset="0"/>
              </a:rPr>
              <a:t>SERVICIO DE CANTO</a:t>
            </a:r>
            <a:endParaRPr lang="es-MX" sz="2800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54215"/>
            <a:ext cx="9144001" cy="551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7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51805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3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83" y="-297"/>
            <a:ext cx="9193565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834370" y="1195754"/>
            <a:ext cx="4168577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SECRETARIAL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75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UN VIAJE DE ESCAPE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50188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Esaú aborrecía a Jacob porque su padre le había dado la bendición que a él </a:t>
            </a:r>
            <a:r>
              <a:rPr lang="es-MX" sz="2000" b="1" dirty="0" smtClean="0">
                <a:latin typeface="Arial Black" panose="020B0A04020102020204" pitchFamily="34" charset="0"/>
              </a:rPr>
              <a:t>le correspondía</a:t>
            </a:r>
            <a:r>
              <a:rPr lang="es-MX" sz="2000" b="1" dirty="0">
                <a:latin typeface="Arial Black" panose="020B0A04020102020204" pitchFamily="34" charset="0"/>
              </a:rPr>
              <a:t>, por eso esperaba el día que su padre muriera para poder matar a su hermano. Esto hizo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Jacob dejara su casa para escapar de su hermano Esaú, que estaba enojado. Pero en medio de </a:t>
            </a:r>
            <a:r>
              <a:rPr lang="es-MX" sz="2000" b="1" dirty="0" smtClean="0">
                <a:latin typeface="Arial Black" panose="020B0A04020102020204" pitchFamily="34" charset="0"/>
              </a:rPr>
              <a:t>su preocupación </a:t>
            </a:r>
            <a:r>
              <a:rPr lang="es-MX" sz="2000" b="1" dirty="0">
                <a:latin typeface="Arial Black" panose="020B0A04020102020204" pitchFamily="34" charset="0"/>
              </a:rPr>
              <a:t>y angustia, durante este viaje de escape, Jehová lo visitó en una visión.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391711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849772" y="3193366"/>
            <a:ext cx="1294228" cy="13085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8422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91865" y="1382286"/>
            <a:ext cx="355366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Él prometió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estar siempre con Jacob. En nuestro viaje al cielo, habrá momentos de angustia, pero, así como Dios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estuvo con Jacob, hoy también Dios nos dice “He aquí, yo estoy contigo, y te guardaré por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dondequiera que fueres” Génesis </a:t>
            </a:r>
            <a:r>
              <a:rPr lang="es-MX" sz="2000" b="1" dirty="0" smtClean="0">
                <a:latin typeface="Arial Black" panose="020B0A04020102020204" pitchFamily="34" charset="0"/>
              </a:rPr>
              <a:t>28:15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91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9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UN VIAJE NECESARIO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Después de la muerte de su esposo, su cuñado y su suegro, Ruth tuvo que tomar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una decisión complicada. Noemí, su suegra, optó por regresar a Belén en Judá y sugirió a Ruth que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permaneciera en </a:t>
            </a:r>
            <a:r>
              <a:rPr lang="es-MX" sz="2400" b="1" dirty="0" err="1">
                <a:latin typeface="Arial Black" panose="020B0A04020102020204" pitchFamily="34" charset="0"/>
              </a:rPr>
              <a:t>Moab</a:t>
            </a:r>
            <a:r>
              <a:rPr lang="es-MX" sz="24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33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0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2678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pesar de esto, Ruth eligió seguir a Noemí, demostrando una lealtad </a:t>
            </a:r>
            <a:r>
              <a:rPr lang="es-MX" sz="2000" b="1" dirty="0" smtClean="0">
                <a:latin typeface="Arial Black" panose="020B0A04020102020204" pitchFamily="34" charset="0"/>
              </a:rPr>
              <a:t>y devoción </a:t>
            </a:r>
            <a:r>
              <a:rPr lang="es-MX" sz="2000" b="1" dirty="0">
                <a:latin typeface="Arial Black" panose="020B0A04020102020204" pitchFamily="34" charset="0"/>
              </a:rPr>
              <a:t>extraordinaria. Ruth no sabía lo que Dios haría en su vida en Belén. Allí conoció a </a:t>
            </a:r>
            <a:r>
              <a:rPr lang="es-MX" sz="2000" b="1" dirty="0" err="1">
                <a:latin typeface="Arial Black" panose="020B0A04020102020204" pitchFamily="34" charset="0"/>
              </a:rPr>
              <a:t>Booz</a:t>
            </a:r>
            <a:endParaRPr lang="es-MX" sz="2000" b="1" dirty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quien se llegó a casar y con quien tuvo un hijo llamado Obed, quien sería el abuelo del rey David.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2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CUANDO EL VIAJE AGOTA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1089897"/>
            <a:ext cx="33992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el monte Carmelo, Elías pudo vivir el que quizás fue el mayor triunfo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religioso de su ministerio. Elías, después de su victoria sobre los profetas de Baal en el monte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Carmelo, huyó ante la amenaza de Jezabel.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288" y="584774"/>
            <a:ext cx="5744712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4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124238"/>
            <a:ext cx="91440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pesar del agotamiento físico, pues había corrido (por 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poder del Espíritu) delante de los caballos del rey en medio de la tormenta, su depresión era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principalmente de origen espiritual. En su momento de desesperación, Dios lo buscó, le dio ánimo,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consuelo y fuerzas para continuar. Este relato nos recuerda que Dios nos trata con el mismo amor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cuidado, ayer, hoy y siempre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3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23219"/>
            <a:ext cx="914400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UN VIAJE AL CIELO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487680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pudimos ver, viajar es una aventura que te permite ver el mundo con </a:t>
            </a:r>
            <a:r>
              <a:rPr lang="es-MX" sz="2000" b="1" dirty="0" smtClean="0">
                <a:latin typeface="Arial Black" panose="020B0A04020102020204" pitchFamily="34" charset="0"/>
              </a:rPr>
              <a:t>ojos nuevos </a:t>
            </a:r>
            <a:r>
              <a:rPr lang="es-MX" sz="2000" b="1" dirty="0">
                <a:latin typeface="Arial Black" panose="020B0A04020102020204" pitchFamily="34" charset="0"/>
              </a:rPr>
              <a:t>y vivir experiencias que recordarás para siempre. Jesús quiere tener contigo una de las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mayores experiencias que podemos llegar a vivir: un viaje con él, que comienza aquí en la tierra, pero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cuyo destino es el </a:t>
            </a:r>
            <a:r>
              <a:rPr lang="es-MX" sz="2000" b="1" dirty="0" smtClean="0">
                <a:latin typeface="Arial Black" panose="020B0A04020102020204" pitchFamily="34" charset="0"/>
              </a:rPr>
              <a:t>cielo.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4"/>
            <a:ext cx="9144000" cy="389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0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83372" y="920621"/>
            <a:ext cx="39606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Puede que este viaje te parezca desconocido o tal vez desafiante, pero no </a:t>
            </a:r>
            <a:r>
              <a:rPr lang="es-MX" sz="2000" b="1" dirty="0" smtClean="0">
                <a:latin typeface="Arial Black" panose="020B0A04020102020204" pitchFamily="34" charset="0"/>
              </a:rPr>
              <a:t>te resistas </a:t>
            </a:r>
            <a:r>
              <a:rPr lang="es-MX" sz="2000" b="1" dirty="0">
                <a:latin typeface="Arial Black" panose="020B0A04020102020204" pitchFamily="34" charset="0"/>
              </a:rPr>
              <a:t>a cumplir su misión ni intentes escapar, pues este viaje es necesario. Aunque te agotes en 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camino, Jesús nos dice hoy: “He aquí, yo estoy con vosotros todos los días, hasta el fin del mundo.”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Viajemos con fe hacia la Canaán celestial.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¿Listo </a:t>
            </a:r>
            <a:r>
              <a:rPr lang="es-MX" sz="2000" b="1" dirty="0">
                <a:latin typeface="Arial Black" panose="020B0A04020102020204" pitchFamily="34" charset="0"/>
              </a:rPr>
              <a:t>para esta gran aventura?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83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3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8476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Estas señales actúan como indicadores en nuestro camino, guiándonos hacia el destino final que nos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 sido prometido. (Pedir a la congregación colocarse de pie) Hermanos, salude a la persona que tiene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su lado y con una sonrisa dígale: ¡Bienvenido a este programa! Y ¡Bienvenido a un viaje de fe </a:t>
            </a:r>
            <a:r>
              <a:rPr lang="es-MX" sz="2000" b="1" dirty="0" smtClean="0">
                <a:latin typeface="Arial Black" panose="020B0A04020102020204" pitchFamily="34" charset="0"/>
              </a:rPr>
              <a:t>con Jesús</a:t>
            </a:r>
            <a:r>
              <a:rPr lang="es-MX" sz="2000" b="1" dirty="0">
                <a:latin typeface="Arial Black" panose="020B0A04020102020204" pitchFamily="34" charset="0"/>
              </a:rPr>
              <a:t>!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BIENVENIDA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1"/>
            <a:ext cx="9144000" cy="416154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2307102"/>
            <a:ext cx="9144000" cy="461665"/>
          </a:xfrm>
          <a:prstGeom prst="rect">
            <a:avLst/>
          </a:prstGeom>
          <a:solidFill>
            <a:srgbClr val="9933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BIENVENIDOS A NUESTRA IGLESIA</a:t>
            </a:r>
            <a:endParaRPr lang="es-MX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3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0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7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07886"/>
            <a:ext cx="4551766" cy="615011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572000" y="707886"/>
            <a:ext cx="4592232" cy="28007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FUNDAMENTOS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DE LA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PROFECÍA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3508652"/>
            <a:ext cx="4531533" cy="33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0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</a:t>
            </a:r>
            <a:r>
              <a:rPr lang="es-MX" sz="2000" b="1" dirty="0">
                <a:latin typeface="Arial Black" panose="020B0A04020102020204" pitchFamily="34" charset="0"/>
              </a:rPr>
              <a:t>297 </a:t>
            </a:r>
            <a:r>
              <a:rPr lang="es-MX" sz="2000" b="1" dirty="0" smtClean="0">
                <a:latin typeface="Arial Black" panose="020B0A04020102020204" pitchFamily="34" charset="0"/>
              </a:rPr>
              <a:t>“SALVADO CON SANGRE POR CRISTO”.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4884"/>
            <a:ext cx="9142269" cy="58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7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431549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Señor, queremos continuar este viaje hacia la Canaán celestial, sabemos que es un viaje de fe, es por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eso por lo que dejamos nuestras vidas en tus manos, así como Abraham queremos dejar todo atrás,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Moisés poniendo la vista en ti, dispuestos como Pablo a cumplir tu misión, siguiendo tus planes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pues son mejores que los nuestros.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44000" cy="38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106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Cúmplase señor tu voluntad en nosotros y que, en el momento </a:t>
            </a:r>
            <a:r>
              <a:rPr lang="es-MX" sz="2000" b="1" dirty="0" smtClean="0">
                <a:latin typeface="Arial Black" panose="020B0A04020102020204" pitchFamily="34" charset="0"/>
              </a:rPr>
              <a:t>de agotamiento </a:t>
            </a:r>
            <a:r>
              <a:rPr lang="es-MX" sz="2000" b="1" dirty="0">
                <a:latin typeface="Arial Black" panose="020B0A04020102020204" pitchFamily="34" charset="0"/>
              </a:rPr>
              <a:t>en este viaje de fe, puedas estar allí a nuestro lado, confiamos en que vendrás otra vez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nos tomaras contigo; para que donde estés, allí estemos también nosotros. A ti sea la honra y la gloria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los siglos de los siglos, amén.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0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115237" y="2598003"/>
            <a:ext cx="4913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dirty="0" smtClean="0">
                <a:solidFill>
                  <a:srgbClr val="FFFF00"/>
                </a:solidFill>
                <a:latin typeface="Castellar" panose="020A0402060406010301" pitchFamily="18" charset="0"/>
              </a:rPr>
              <a:t>FELIZ SÁBADO</a:t>
            </a:r>
            <a:endParaRPr lang="es-MX" sz="4800" b="1" dirty="0">
              <a:solidFill>
                <a:srgbClr val="FFFF00"/>
              </a:solidFill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64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518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Mostrar a la iglesia cómo la travesía de una vida en comunión con Dios puede prepararnos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nuestro viaje hacia el cielo con Jesús, repasando las experiencias de los viajes realizados </a:t>
            </a:r>
            <a:r>
              <a:rPr lang="es-MX" sz="2400" b="1" dirty="0" smtClean="0">
                <a:latin typeface="Arial Black" panose="020B0A04020102020204" pitchFamily="34" charset="0"/>
              </a:rPr>
              <a:t>por personajes </a:t>
            </a:r>
            <a:r>
              <a:rPr lang="es-MX" sz="2400" b="1" dirty="0">
                <a:latin typeface="Arial Black" panose="020B0A04020102020204" pitchFamily="34" charset="0"/>
              </a:rPr>
              <a:t>bíblicos.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4001" cy="439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8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87265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¿Alguna vez has soñado con explorar lugares nuevos y emocionantes? Viajar es una de las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experiencias más enriquecedoras y emocionantes que podemos vivir. Nos permite descubrir nuevos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lugares, culturas y formas de vida, ampliando nuestra perspectiva del mundo. Viajar es una puerta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abierta a un mundo de posibilidades y aprendizajes.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Ya </a:t>
            </a:r>
            <a:r>
              <a:rPr lang="es-MX" sz="2000" b="1" dirty="0">
                <a:latin typeface="Arial Black" panose="020B0A04020102020204" pitchFamily="34" charset="0"/>
              </a:rPr>
              <a:t>sea que viajes solo, con amigos o en familia,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cada destino tiene algo especial que ofrecer.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336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2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2261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Señor, ayúdanos a entender y aceptar tu llamado. Danos la fuerza y la sabiduría para abandonar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nuestra vida pasada y poder dar ese paso enorme de fe. Permítenos continuar o iniciar ese gran viaje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rumbo a la Canaán celestial, con la certeza de que Tú guías nuestros pasos.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20"/>
            <a:ext cx="9144001" cy="413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2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998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la Biblia encontramos relatos de viajes que marcaron la historia y la fe de muchas personas, aquí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te cuento un poco sobre estos viajes y la experiencia de cada viajero.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0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2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2622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Jesús ha asegurado su retorno, un evento que ha sido esperado durante siglos. A lo largo del tiempo,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 han observado diversas señales y profecías que nos indican que su llegada está cada vez más cerca.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7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20"/>
            <a:ext cx="9144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#341 “MÁS CERCA DEL HOGAR”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329"/>
            <a:ext cx="9144000" cy="618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8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3186</TotalTime>
  <Words>1547</Words>
  <Application>Microsoft Office PowerPoint</Application>
  <PresentationFormat>Presentación en pantalla (4:3)</PresentationFormat>
  <Paragraphs>116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Castellar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36</cp:revision>
  <dcterms:created xsi:type="dcterms:W3CDTF">2025-05-11T15:55:01Z</dcterms:created>
  <dcterms:modified xsi:type="dcterms:W3CDTF">2025-05-13T21:07:59Z</dcterms:modified>
</cp:coreProperties>
</file>