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5" r:id="rId5"/>
    <p:sldId id="270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7" r:id="rId14"/>
    <p:sldId id="268" r:id="rId15"/>
    <p:sldId id="269" r:id="rId16"/>
    <p:sldId id="271" r:id="rId17"/>
    <p:sldId id="272" r:id="rId18"/>
    <p:sldId id="274" r:id="rId19"/>
    <p:sldId id="275" r:id="rId20"/>
    <p:sldId id="277" r:id="rId21"/>
    <p:sldId id="276" r:id="rId22"/>
    <p:sldId id="279" r:id="rId23"/>
    <p:sldId id="280" r:id="rId24"/>
    <p:sldId id="281" r:id="rId25"/>
    <p:sldId id="282" r:id="rId26"/>
    <p:sldId id="283" r:id="rId27"/>
    <p:sldId id="278" r:id="rId28"/>
    <p:sldId id="287" r:id="rId29"/>
    <p:sldId id="288" r:id="rId30"/>
    <p:sldId id="290" r:id="rId31"/>
    <p:sldId id="291" r:id="rId32"/>
    <p:sldId id="284" r:id="rId33"/>
    <p:sldId id="285" r:id="rId34"/>
    <p:sldId id="289" r:id="rId35"/>
    <p:sldId id="292" r:id="rId36"/>
    <p:sldId id="28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6254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67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825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08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875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311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69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974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045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89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169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A5C9F-14EB-4524-AA1B-7FCEEF33B5DA}" type="datetimeFigureOut">
              <a:rPr lang="es-MX" smtClean="0"/>
              <a:t>07/05/2025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5C465-E7D2-472C-A3CF-84B97BE41D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03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“EMBAJADORAS DE CRISTO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7" y="5617163"/>
            <a:ext cx="1179127" cy="10488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89649" y="5584874"/>
            <a:ext cx="9706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38"/>
            <a:ext cx="9144000" cy="44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973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000" b="1" dirty="0" err="1" smtClean="0">
                <a:latin typeface="Arial Black" panose="020B0A04020102020204" pitchFamily="34" charset="0"/>
              </a:rPr>
              <a:t>Dorcas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era una mujer admirable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No </a:t>
            </a:r>
            <a:r>
              <a:rPr lang="es-MX" sz="2000" b="1" dirty="0" smtClean="0">
                <a:latin typeface="Arial Black" panose="020B0A04020102020204" pitchFamily="34" charset="0"/>
              </a:rPr>
              <a:t>sé cómo </a:t>
            </a:r>
            <a:r>
              <a:rPr lang="es-MX" sz="2000" b="1" dirty="0">
                <a:latin typeface="Arial Black" panose="020B0A04020102020204" pitchFamily="34" charset="0"/>
              </a:rPr>
              <a:t>vamos a seguir sin ella. Siempre estaba pensando en los demás, preocupándose por quienes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lo necesitaban. </a:t>
            </a:r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Como animarme en este momento </a:t>
            </a:r>
            <a:r>
              <a:rPr lang="es-MX" sz="2000" b="1" dirty="0" smtClean="0">
                <a:latin typeface="Arial Black" panose="020B0A04020102020204" pitchFamily="34" charset="0"/>
              </a:rPr>
              <a:t>tan difícil</a:t>
            </a:r>
            <a:r>
              <a:rPr lang="es-MX" sz="2000" b="1" dirty="0">
                <a:latin typeface="Arial Black" panose="020B0A04020102020204" pitchFamily="34" charset="0"/>
              </a:rPr>
              <a:t>? ¿De qué manera puedo tener fortaleza en este </a:t>
            </a:r>
            <a:r>
              <a:rPr lang="es-MX" sz="2000" b="1" dirty="0" smtClean="0">
                <a:latin typeface="Arial Black" panose="020B0A04020102020204" pitchFamily="34" charset="0"/>
              </a:rPr>
              <a:t>momento de </a:t>
            </a:r>
            <a:r>
              <a:rPr lang="es-MX" sz="2000" b="1" dirty="0">
                <a:latin typeface="Arial Black" panose="020B0A04020102020204" pitchFamily="34" charset="0"/>
              </a:rPr>
              <a:t>perdida?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5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Ahora que recuerdo,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 siempre servía a la comunidad cantando alabanzas a Dios, sin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duda entonando un hermoso himno podre sentirme fortalecida. Acompáñenos a cantar en esta mañana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himno #188 “Gran alegría”.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2492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característica del cielo es el espíritu de servicio. Y el siervo más grande es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Cristo </a:t>
            </a:r>
            <a:r>
              <a:rPr lang="es-MX" sz="2800" b="1" dirty="0">
                <a:latin typeface="Arial Black" panose="020B0A04020102020204" pitchFamily="34" charset="0"/>
              </a:rPr>
              <a:t>Jesús, quien nos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 ejemplo de cómo servir al prójimo.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384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Aún </a:t>
            </a:r>
            <a:r>
              <a:rPr lang="es-MX" sz="2400" b="1" dirty="0">
                <a:latin typeface="Arial Black" panose="020B0A04020102020204" pitchFamily="34" charset="0"/>
              </a:rPr>
              <a:t>recuerdo cuando mi esposo cayó enfermo, ella </a:t>
            </a:r>
            <a:r>
              <a:rPr lang="es-MX" sz="2400" b="1" dirty="0" smtClean="0">
                <a:latin typeface="Arial Black" panose="020B0A04020102020204" pitchFamily="34" charset="0"/>
              </a:rPr>
              <a:t>me hizo </a:t>
            </a:r>
            <a:r>
              <a:rPr lang="es-MX" sz="2400" b="1" dirty="0">
                <a:latin typeface="Arial Black" panose="020B0A04020102020204" pitchFamily="34" charset="0"/>
              </a:rPr>
              <a:t>este vestido. No pidió nada a cambio, solo quería que supiera que alguien se preocupaba por mí.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4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51794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 </a:t>
            </a:r>
            <a:r>
              <a:rPr lang="es-MX" sz="2400" b="1" dirty="0">
                <a:latin typeface="Arial Black" panose="020B0A04020102020204" pitchFamily="34" charset="0"/>
              </a:rPr>
              <a:t>Cuántas veces la vimos entregando lo que tenía, sirviendo con sus </a:t>
            </a:r>
            <a:r>
              <a:rPr lang="es-MX" sz="2400" b="1" dirty="0" smtClean="0">
                <a:latin typeface="Arial Black" panose="020B0A04020102020204" pitchFamily="34" charset="0"/>
              </a:rPr>
              <a:t>propias manos</a:t>
            </a:r>
            <a:r>
              <a:rPr lang="es-MX" sz="2400" b="1" dirty="0">
                <a:latin typeface="Arial Black" panose="020B0A04020102020204" pitchFamily="34" charset="0"/>
              </a:rPr>
              <a:t>. Nunca </a:t>
            </a:r>
            <a:r>
              <a:rPr lang="es-MX" sz="2400" b="1" dirty="0" smtClean="0">
                <a:latin typeface="Arial Black" panose="020B0A04020102020204" pitchFamily="34" charset="0"/>
              </a:rPr>
              <a:t> buscaba </a:t>
            </a:r>
            <a:r>
              <a:rPr lang="es-MX" sz="2400" b="1" dirty="0">
                <a:latin typeface="Arial Black" panose="020B0A04020102020204" pitchFamily="34" charset="0"/>
              </a:rPr>
              <a:t>reconocimiento, solo hacía el bien por amor.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1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09624" y="301005"/>
            <a:ext cx="423437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Nos inspiró a todas a ser mejores. A veces pienso </a:t>
            </a:r>
            <a:r>
              <a:rPr lang="es-MX" sz="3200" b="1" dirty="0">
                <a:latin typeface="Arial Black" panose="020B0A04020102020204" pitchFamily="34" charset="0"/>
              </a:rPr>
              <a:t>que </a:t>
            </a:r>
            <a:r>
              <a:rPr lang="es-MX" sz="3200" b="1" dirty="0" err="1" smtClean="0">
                <a:latin typeface="Arial Black" panose="020B0A04020102020204" pitchFamily="34" charset="0"/>
              </a:rPr>
              <a:t>Dorcas</a:t>
            </a:r>
            <a:r>
              <a:rPr lang="es-MX" sz="3200" b="1" dirty="0" smtClean="0">
                <a:latin typeface="Arial Black" panose="020B0A04020102020204" pitchFamily="34" charset="0"/>
              </a:rPr>
              <a:t> era </a:t>
            </a:r>
            <a:r>
              <a:rPr lang="es-MX" sz="3200" b="1" dirty="0">
                <a:latin typeface="Arial Black" panose="020B0A04020102020204" pitchFamily="34" charset="0"/>
              </a:rPr>
              <a:t>el corazón de esta comunidad.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Nos </a:t>
            </a:r>
            <a:r>
              <a:rPr lang="es-MX" sz="3200" b="1" dirty="0">
                <a:latin typeface="Arial Black" panose="020B0A04020102020204" pitchFamily="34" charset="0"/>
              </a:rPr>
              <a:t>enseñó a apoyarnos unas a otras, a ser fuertes en el amor y </a:t>
            </a:r>
            <a:r>
              <a:rPr lang="es-MX" sz="3200" b="1" dirty="0" smtClean="0">
                <a:latin typeface="Arial Black" panose="020B0A04020102020204" pitchFamily="34" charset="0"/>
              </a:rPr>
              <a:t>en las </a:t>
            </a:r>
            <a:r>
              <a:rPr lang="es-MX" sz="3200" b="1" dirty="0">
                <a:latin typeface="Arial Black" panose="020B0A04020102020204" pitchFamily="34" charset="0"/>
              </a:rPr>
              <a:t>buenas obras.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909624" cy="69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97024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¿Por qué Andrés fue un verdadero discípulo?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44001" cy="51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04386" y="605364"/>
            <a:ext cx="35396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</a:t>
            </a:r>
            <a:r>
              <a:rPr lang="es-MX" sz="2000" b="1" dirty="0">
                <a:latin typeface="Arial Black" panose="020B0A04020102020204" pitchFamily="34" charset="0"/>
              </a:rPr>
              <a:t>bondad era evidente para todos. No sólo ayudaba a los pobres, </a:t>
            </a:r>
            <a:r>
              <a:rPr lang="es-MX" sz="2000" b="1" dirty="0" smtClean="0">
                <a:latin typeface="Arial Black" panose="020B0A04020102020204" pitchFamily="34" charset="0"/>
              </a:rPr>
              <a:t>también nos </a:t>
            </a:r>
            <a:r>
              <a:rPr lang="es-MX" sz="2000" b="1" dirty="0">
                <a:latin typeface="Arial Black" panose="020B0A04020102020204" pitchFamily="34" charset="0"/>
              </a:rPr>
              <a:t>mostraba cómo hacerlo. Ella nos enseñó que el verdadero servicio es desinteresado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podemos olvidar lo que </a:t>
            </a:r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 nos enseñó.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Debemos seguir su ejemplo, mantener viva esa chispa de amor y compasión que ella encendió </a:t>
            </a:r>
            <a:r>
              <a:rPr lang="es-MX" sz="2000" b="1" dirty="0" smtClean="0">
                <a:latin typeface="Arial Black" panose="020B0A04020102020204" pitchFamily="34" charset="0"/>
              </a:rPr>
              <a:t>en nuestros </a:t>
            </a:r>
            <a:r>
              <a:rPr lang="es-MX" sz="2000" b="1" dirty="0">
                <a:latin typeface="Arial Black" panose="020B0A04020102020204" pitchFamily="34" charset="0"/>
              </a:rPr>
              <a:t>corazones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0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915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Pedro está en Lida! Debemos enviar a alguien para que venga rápidamente. Tal vez él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pueda hacer algo por nuestra querida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Sí, debemos intentarlo. Gracias </a:t>
            </a:r>
            <a:r>
              <a:rPr lang="es-MX" sz="2000" b="1" dirty="0">
                <a:latin typeface="Arial Black" panose="020B0A04020102020204" pitchFamily="34" charset="0"/>
              </a:rPr>
              <a:t>Dios porque siempre nos </a:t>
            </a:r>
            <a:r>
              <a:rPr lang="es-MX" sz="2000" b="1" dirty="0" smtClean="0">
                <a:latin typeface="Arial Black" panose="020B0A04020102020204" pitchFamily="34" charset="0"/>
              </a:rPr>
              <a:t>ayudas en </a:t>
            </a:r>
            <a:r>
              <a:rPr lang="es-MX" sz="2000" b="1" dirty="0">
                <a:latin typeface="Arial Black" panose="020B0A04020102020204" pitchFamily="34" charset="0"/>
              </a:rPr>
              <a:t>todo momento de nuestra vida. </a:t>
            </a:r>
            <a:r>
              <a:rPr lang="es-MX" sz="2000" b="1" dirty="0" smtClean="0">
                <a:latin typeface="Arial Black" panose="020B0A04020102020204" pitchFamily="34" charset="0"/>
              </a:rPr>
              <a:t>Siempre hay esperanza para los que confían en </a:t>
            </a:r>
            <a:r>
              <a:rPr lang="es-MX" sz="2000" b="1" dirty="0">
                <a:latin typeface="Arial Black" panose="020B0A04020102020204" pitchFamily="34" charset="0"/>
              </a:rPr>
              <a:t>Dios, cantemos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Señor en gratitud por su gran </a:t>
            </a:r>
            <a:r>
              <a:rPr lang="es-MX" sz="2000" b="1" dirty="0" smtClean="0">
                <a:latin typeface="Arial Black" panose="020B0A04020102020204" pitchFamily="34" charset="0"/>
              </a:rPr>
              <a:t>amor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el himno #191 “La nueva </a:t>
            </a:r>
            <a:r>
              <a:rPr lang="es-MX" sz="2000" b="1" dirty="0" smtClean="0">
                <a:latin typeface="Arial Black" panose="020B0A04020102020204" pitchFamily="34" charset="0"/>
              </a:rPr>
              <a:t>proclamad</a:t>
            </a:r>
            <a:r>
              <a:rPr lang="es-MX" sz="2000" b="1" dirty="0">
                <a:latin typeface="Arial Black" panose="020B0A04020102020204" pitchFamily="34" charset="0"/>
              </a:rPr>
              <a:t>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2222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66091" y="2222696"/>
            <a:ext cx="309489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 NUEVA</a:t>
            </a:r>
          </a:p>
          <a:p>
            <a:pPr algn="ctr"/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PROCLAMAD</a:t>
            </a:r>
            <a:endParaRPr lang="es-MX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66091" y="1541737"/>
            <a:ext cx="131478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191</a:t>
            </a:r>
            <a:endParaRPr lang="es-MX" sz="4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354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#502 “BRILLA EN EL SITIO DONDE ESTÉS”, #496 “SUS MANOS SOMOS”, #501 “MI VIDA AL SERVICIO DE DIOS”.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5239"/>
            <a:ext cx="9144001" cy="56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000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</a:t>
            </a:r>
            <a:r>
              <a:rPr lang="es-MX" sz="2400" b="1" dirty="0">
                <a:latin typeface="Arial Black" panose="020B0A04020102020204" pitchFamily="34" charset="0"/>
              </a:rPr>
              <a:t>mujer tiene una gran misión que cumplir en la predicación del evangelio, 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maravilloso escuchar como Dios obra a través de sus hijos alrededor del mundo.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2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2418" cy="61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814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 envían mensajeros a Lida, y Pedro viene rápidamente a Jope. La noticia de su llegada llena la </a:t>
            </a:r>
            <a:r>
              <a:rPr lang="es-MX" sz="2800" b="1" dirty="0" smtClean="0">
                <a:latin typeface="Arial Black" panose="020B0A04020102020204" pitchFamily="34" charset="0"/>
              </a:rPr>
              <a:t>casa de </a:t>
            </a:r>
            <a:r>
              <a:rPr lang="es-MX" sz="2800" b="1" dirty="0">
                <a:latin typeface="Arial Black" panose="020B0A04020102020204" pitchFamily="34" charset="0"/>
              </a:rPr>
              <a:t>expectativa.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91" y="-1"/>
            <a:ext cx="5838091" cy="51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916409"/>
            <a:ext cx="48814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latin typeface="Arial Black" panose="020B0A04020102020204" pitchFamily="34" charset="0"/>
              </a:rPr>
              <a:t>Pedro entra en la casa. Las mujeres y discípulos se reúnen alrededor de él, con miradas </a:t>
            </a:r>
            <a:r>
              <a:rPr lang="es-MX" sz="3200" b="1" dirty="0" smtClean="0">
                <a:latin typeface="Arial Black" panose="020B0A04020102020204" pitchFamily="34" charset="0"/>
              </a:rPr>
              <a:t>llenas de </a:t>
            </a:r>
            <a:r>
              <a:rPr lang="es-MX" sz="3200" b="1" dirty="0">
                <a:latin typeface="Arial Black" panose="020B0A04020102020204" pitchFamily="34" charset="0"/>
              </a:rPr>
              <a:t>esperanza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21806"/>
            <a:ext cx="4389120" cy="68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993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Pedro: </a:t>
            </a:r>
            <a:r>
              <a:rPr lang="es-MX" sz="2400" b="1" dirty="0" smtClean="0">
                <a:latin typeface="Arial Black" panose="020B0A04020102020204" pitchFamily="34" charset="0"/>
              </a:rPr>
              <a:t>Paz </a:t>
            </a:r>
            <a:r>
              <a:rPr lang="es-MX" sz="2400" b="1" dirty="0">
                <a:latin typeface="Arial Black" panose="020B0A04020102020204" pitchFamily="34" charset="0"/>
              </a:rPr>
              <a:t>a vosotros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Llévenme a ver a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mujeres lo llevan a la habitación donde está el cuerpo de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. Mientras lo conducen, muestran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Pedro algunas de las prendas y otras obras que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 había hecho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Pedro</a:t>
            </a:r>
            <a:r>
              <a:rPr lang="es-MX" sz="2000" b="1" dirty="0">
                <a:latin typeface="Arial Black" panose="020B0A04020102020204" pitchFamily="34" charset="0"/>
              </a:rPr>
              <a:t>, mira esto. </a:t>
            </a:r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 lo hizo para una viuda que no tenía con </a:t>
            </a:r>
            <a:r>
              <a:rPr lang="es-MX" sz="2000" b="1" dirty="0" smtClean="0">
                <a:latin typeface="Arial Black" panose="020B0A04020102020204" pitchFamily="34" charset="0"/>
              </a:rPr>
              <a:t>qué abrigarse </a:t>
            </a:r>
            <a:r>
              <a:rPr lang="es-MX" sz="2000" b="1" dirty="0">
                <a:latin typeface="Arial Black" panose="020B0A04020102020204" pitchFamily="34" charset="0"/>
              </a:rPr>
              <a:t>en invierno.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este vestido, se lo hizo a una niña que había perdido a su </a:t>
            </a:r>
            <a:r>
              <a:rPr lang="es-MX" sz="2000" b="1" dirty="0" smtClean="0">
                <a:latin typeface="Arial Black" panose="020B0A04020102020204" pitchFamily="34" charset="0"/>
              </a:rPr>
              <a:t>madre. </a:t>
            </a:r>
            <a:r>
              <a:rPr lang="es-MX" sz="2000" b="1" dirty="0" err="1" smtClean="0">
                <a:latin typeface="Arial Black" panose="020B0A04020102020204" pitchFamily="34" charset="0"/>
              </a:rPr>
              <a:t>Dorcas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siempre estaba atenta a las necesidades de los demás.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793" cy="4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11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Así como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 hacía servicio a la comunidad, nuestra iglesia ha trabajado ayudando a otros, vamos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escuchar el informe secretarial de nuestra escuela sabática.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09287" y="773723"/>
            <a:ext cx="4168577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932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Pedro pide que salgan todos de la habitación y lee el versículo de la semana.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Pedro: (Con voz firme, mientras se arrodilla a orar) Señor, escucha mi oración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2843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Después de orar, se dirige al cuerpo de </a:t>
            </a:r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Tabita</a:t>
            </a:r>
            <a:r>
              <a:rPr lang="es-MX" sz="2000" b="1" dirty="0">
                <a:latin typeface="Arial Black" panose="020B0A04020102020204" pitchFamily="34" charset="0"/>
              </a:rPr>
              <a:t>, levántate.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 abre los ojos, mira a Pedro, y se sienta lentamente. Pedro la toma de la mano y la ayuda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ponerse de pie.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Pedro: (Con una suave sonrisa) El Señor te ha devuelto la vida. Ven, vayamos a ver a tus amigos.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Pedro llama a los discípulos y mujeres. Al ver a </a:t>
            </a:r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 viva, todos comienzan a regocijarse y a </a:t>
            </a:r>
            <a:r>
              <a:rPr lang="es-MX" sz="2000" b="1" dirty="0" smtClean="0">
                <a:latin typeface="Arial Black" panose="020B0A04020102020204" pitchFamily="34" charset="0"/>
              </a:rPr>
              <a:t>alabar a </a:t>
            </a:r>
            <a:r>
              <a:rPr lang="es-MX" sz="2000" b="1" dirty="0">
                <a:latin typeface="Arial Black" panose="020B0A04020102020204" pitchFamily="34" charset="0"/>
              </a:rPr>
              <a:t>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2813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Imprint MT Shadow" panose="04020605060303030202" pitchFamily="82" charset="0"/>
              </a:rPr>
              <a:t>BIENVENIDOS</a:t>
            </a:r>
            <a:endParaRPr lang="es-MX" sz="4800" b="1" dirty="0"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8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911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Nunca </a:t>
            </a:r>
            <a:r>
              <a:rPr lang="es-MX" sz="2000" b="1" dirty="0">
                <a:latin typeface="Arial Black" panose="020B0A04020102020204" pitchFamily="34" charset="0"/>
              </a:rPr>
              <a:t>dejamos de creer en el amor de Dios, y hoy lo vemos en </a:t>
            </a:r>
            <a:r>
              <a:rPr lang="es-MX" sz="2000" b="1" dirty="0" smtClean="0">
                <a:latin typeface="Arial Black" panose="020B0A04020102020204" pitchFamily="34" charset="0"/>
              </a:rPr>
              <a:t>ti, </a:t>
            </a:r>
            <a:r>
              <a:rPr lang="es-MX" sz="2000" b="1" dirty="0" err="1" smtClean="0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. Seguiremos tu ejemplo, ayudando y amando como tú lo </a:t>
            </a:r>
            <a:r>
              <a:rPr lang="es-MX" sz="2000" b="1" dirty="0" smtClean="0">
                <a:latin typeface="Arial Black" panose="020B0A04020102020204" pitchFamily="34" charset="0"/>
              </a:rPr>
              <a:t>hiciste. Este </a:t>
            </a:r>
            <a:r>
              <a:rPr lang="es-MX" sz="2000" b="1" dirty="0">
                <a:latin typeface="Arial Black" panose="020B0A04020102020204" pitchFamily="34" charset="0"/>
              </a:rPr>
              <a:t>es un testimonio del poder de Dios y del impacto que una vida </a:t>
            </a:r>
            <a:r>
              <a:rPr lang="es-MX" sz="2000" b="1" dirty="0" smtClean="0">
                <a:latin typeface="Arial Black" panose="020B0A04020102020204" pitchFamily="34" charset="0"/>
              </a:rPr>
              <a:t>dedicada al </a:t>
            </a:r>
            <a:r>
              <a:rPr lang="es-MX" sz="2000" b="1" dirty="0">
                <a:latin typeface="Arial Black" panose="020B0A04020102020204" pitchFamily="34" charset="0"/>
              </a:rPr>
              <a:t>servicio puede tener.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</a:t>
            </a:r>
            <a:r>
              <a:rPr lang="es-MX" sz="2000" b="1" dirty="0">
                <a:latin typeface="Arial Black" panose="020B0A04020102020204" pitchFamily="34" charset="0"/>
              </a:rPr>
              <a:t>Bendito sea el Señor!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[La noticia del milagro se esparce rápidamente por toda Jope, y muchos llegan a la fe en el Señor </a:t>
            </a:r>
            <a:r>
              <a:rPr lang="es-MX" sz="2000" b="1" dirty="0" smtClean="0">
                <a:latin typeface="Arial Black" panose="020B0A04020102020204" pitchFamily="34" charset="0"/>
              </a:rPr>
              <a:t>por lo </a:t>
            </a:r>
            <a:r>
              <a:rPr lang="es-MX" sz="2000" b="1" dirty="0">
                <a:latin typeface="Arial Black" panose="020B0A04020102020204" pitchFamily="34" charset="0"/>
              </a:rPr>
              <a:t>sucedido.]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7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23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Así fue como Pedro, a través del poder de Dios, resucitó a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. Su vida, dedicada al servicio y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buenas obras, continúa siendo un ejemplo de amor desinteresado, inspirando a muchas mujeres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seguir su camino de compasión y generosidad.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81" y="523220"/>
            <a:ext cx="6585438" cy="416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067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398"/>
            <a:ext cx="5108891" cy="61574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8890" y="660398"/>
            <a:ext cx="4035109" cy="286232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ENTENDIENDOEL SACRIFICIO</a:t>
            </a:r>
          </a:p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39" y="2711369"/>
            <a:ext cx="4194412" cy="41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#278. “¿PUEDE EL MUNDO VER A JESÚS EN MÍ?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1046438"/>
            <a:ext cx="9144000" cy="581156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19" y="1046438"/>
            <a:ext cx="5811562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588"/>
            <a:ext cx="9166704" cy="52331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978769"/>
            <a:ext cx="9166704" cy="8792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08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579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Colosenses 3: 23-24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“Y todo lo que hagan, háganlo de corazón, como para el Señor y no como para la gente”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92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376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59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Oremos para que el Señor nos ayude a servir fielmente en su causa y para que cada mujer de </a:t>
            </a:r>
            <a:r>
              <a:rPr lang="es-MX" sz="2400" b="1" dirty="0" smtClean="0">
                <a:latin typeface="Arial Black" panose="020B0A04020102020204" pitchFamily="34" charset="0"/>
              </a:rPr>
              <a:t>nuestra iglesia </a:t>
            </a:r>
            <a:r>
              <a:rPr lang="es-MX" sz="2400" b="1" dirty="0">
                <a:latin typeface="Arial Black" panose="020B0A04020102020204" pitchFamily="34" charset="0"/>
              </a:rPr>
              <a:t>descubra su gran valor y el poderoso servicio que puede ofrecer a la causa de Dios.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Motivar a la iglesia a mostrar empatía con las mujeres de la congregación y de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comunidad, reconociendo su valor y sus capacidades para servir a Dios, al mismo tiempo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capacitándolas para traer más personas a conocer a Cristo y su amor.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077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casa en Jope. Un grupo de discípulos y vecinas están reunidos en una habitación,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alrededor del cuerpo sin vida de </a:t>
            </a:r>
            <a:r>
              <a:rPr lang="es-MX" sz="2400" b="1" dirty="0" err="1">
                <a:latin typeface="Arial Black" panose="020B0A04020102020204" pitchFamily="34" charset="0"/>
              </a:rPr>
              <a:t>Dorcas</a:t>
            </a:r>
            <a:r>
              <a:rPr lang="es-MX" sz="2400" b="1" dirty="0">
                <a:latin typeface="Arial Black" panose="020B0A04020102020204" pitchFamily="34" charset="0"/>
              </a:rPr>
              <a:t>, también conocida como Tabita. Hay llanto y tristeza en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aire, pero también un profundo respeto y admiración.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788" y="523219"/>
            <a:ext cx="5655212" cy="42675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9"/>
            <a:ext cx="3488788" cy="42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949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han preguntado, ¿cuán grande es la influencia de una mujer que sirve a Dios y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semejantes? Y ¿Qué significa ser sierva de Cristo?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590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Hechos 9:36 la Biblia menciona: “Había entonces en Jope una discípula llamada Tabita, </a:t>
            </a:r>
            <a:r>
              <a:rPr lang="es-MX" sz="2000" b="1" dirty="0" smtClean="0">
                <a:latin typeface="Arial Black" panose="020B0A04020102020204" pitchFamily="34" charset="0"/>
              </a:rPr>
              <a:t>que traducido </a:t>
            </a:r>
            <a:r>
              <a:rPr lang="es-MX" sz="2000" b="1" dirty="0">
                <a:latin typeface="Arial Black" panose="020B0A04020102020204" pitchFamily="34" charset="0"/>
              </a:rPr>
              <a:t>quiere decir, </a:t>
            </a:r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. Esta abundaba en buenas obras y en limosnas que hacía</a:t>
            </a:r>
            <a:r>
              <a:rPr lang="es-MX" sz="2000" b="1" dirty="0" smtClean="0">
                <a:latin typeface="Arial Black" panose="020B0A04020102020204" pitchFamily="34" charset="0"/>
              </a:rPr>
              <a:t>”. Pedro</a:t>
            </a:r>
            <a:r>
              <a:rPr lang="es-MX" sz="2000" b="1" dirty="0">
                <a:latin typeface="Arial Black" panose="020B0A04020102020204" pitchFamily="34" charset="0"/>
              </a:rPr>
              <a:t>, que había estado ayudando a Felipe en Samaria, llegó a Jope durante su obra itinerante.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 cristiana estaba allí lamentando la muerte de </a:t>
            </a:r>
            <a:r>
              <a:rPr lang="es-MX" sz="2000" b="1" dirty="0" err="1">
                <a:latin typeface="Arial Black" panose="020B0A04020102020204" pitchFamily="34" charset="0"/>
              </a:rPr>
              <a:t>Dorcas</a:t>
            </a:r>
            <a:r>
              <a:rPr lang="es-MX" sz="2000" b="1" dirty="0">
                <a:latin typeface="Arial Black" panose="020B0A04020102020204" pitchFamily="34" charset="0"/>
              </a:rPr>
              <a:t>, una de las mujeres que servían en </a:t>
            </a:r>
            <a:r>
              <a:rPr lang="es-MX" sz="2000" b="1" dirty="0" smtClean="0">
                <a:latin typeface="Arial Black" panose="020B0A04020102020204" pitchFamily="34" charset="0"/>
              </a:rPr>
              <a:t>la iglesia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1832</TotalTime>
  <Words>1174</Words>
  <Application>Microsoft Office PowerPoint</Application>
  <PresentationFormat>Presentación en pantalla (4:3)</PresentationFormat>
  <Paragraphs>90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Imprint MT Shadow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2025-05-07T14:53:47Z</dcterms:created>
  <dcterms:modified xsi:type="dcterms:W3CDTF">2025-05-08T21:26:05Z</dcterms:modified>
</cp:coreProperties>
</file>