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8" r:id="rId4"/>
    <p:sldId id="257" r:id="rId5"/>
    <p:sldId id="264" r:id="rId6"/>
    <p:sldId id="263" r:id="rId7"/>
    <p:sldId id="259" r:id="rId8"/>
    <p:sldId id="261" r:id="rId9"/>
    <p:sldId id="262" r:id="rId10"/>
    <p:sldId id="266" r:id="rId11"/>
    <p:sldId id="267" r:id="rId12"/>
    <p:sldId id="269" r:id="rId13"/>
    <p:sldId id="270" r:id="rId14"/>
    <p:sldId id="271" r:id="rId15"/>
    <p:sldId id="268" r:id="rId16"/>
    <p:sldId id="272" r:id="rId17"/>
    <p:sldId id="265" r:id="rId18"/>
    <p:sldId id="273" r:id="rId19"/>
    <p:sldId id="277" r:id="rId20"/>
    <p:sldId id="274" r:id="rId21"/>
    <p:sldId id="275" r:id="rId22"/>
    <p:sldId id="276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13C1-5004-442A-87C3-57CC6DB9D075}" type="datetimeFigureOut">
              <a:rPr lang="es-MX" smtClean="0"/>
              <a:t>23/06/2025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9D91-7FC5-49E0-A943-1F55346494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1706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13C1-5004-442A-87C3-57CC6DB9D075}" type="datetimeFigureOut">
              <a:rPr lang="es-MX" smtClean="0"/>
              <a:t>23/06/2025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9D91-7FC5-49E0-A943-1F55346494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339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13C1-5004-442A-87C3-57CC6DB9D075}" type="datetimeFigureOut">
              <a:rPr lang="es-MX" smtClean="0"/>
              <a:t>23/06/2025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9D91-7FC5-49E0-A943-1F55346494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679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13C1-5004-442A-87C3-57CC6DB9D075}" type="datetimeFigureOut">
              <a:rPr lang="es-MX" smtClean="0"/>
              <a:t>23/06/2025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9D91-7FC5-49E0-A943-1F55346494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3909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13C1-5004-442A-87C3-57CC6DB9D075}" type="datetimeFigureOut">
              <a:rPr lang="es-MX" smtClean="0"/>
              <a:t>23/06/2025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9D91-7FC5-49E0-A943-1F55346494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101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13C1-5004-442A-87C3-57CC6DB9D075}" type="datetimeFigureOut">
              <a:rPr lang="es-MX" smtClean="0"/>
              <a:t>23/06/2025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9D91-7FC5-49E0-A943-1F55346494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5658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13C1-5004-442A-87C3-57CC6DB9D075}" type="datetimeFigureOut">
              <a:rPr lang="es-MX" smtClean="0"/>
              <a:t>23/06/2025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9D91-7FC5-49E0-A943-1F55346494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445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13C1-5004-442A-87C3-57CC6DB9D075}" type="datetimeFigureOut">
              <a:rPr lang="es-MX" smtClean="0"/>
              <a:t>23/06/2025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9D91-7FC5-49E0-A943-1F55346494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158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13C1-5004-442A-87C3-57CC6DB9D075}" type="datetimeFigureOut">
              <a:rPr lang="es-MX" smtClean="0"/>
              <a:t>23/06/2025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9D91-7FC5-49E0-A943-1F55346494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281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13C1-5004-442A-87C3-57CC6DB9D075}" type="datetimeFigureOut">
              <a:rPr lang="es-MX" smtClean="0"/>
              <a:t>23/06/2025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9D91-7FC5-49E0-A943-1F55346494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8711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13C1-5004-442A-87C3-57CC6DB9D075}" type="datetimeFigureOut">
              <a:rPr lang="es-MX" smtClean="0"/>
              <a:t>23/06/2025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9D91-7FC5-49E0-A943-1F55346494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074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F13C1-5004-442A-87C3-57CC6DB9D075}" type="datetimeFigureOut">
              <a:rPr lang="es-MX" smtClean="0"/>
              <a:t>23/06/2025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E9D91-7FC5-49E0-A943-1F553464944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54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068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“TODO LO QUE RESPIRE, ALABE A JEHOVÁ”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6" y="5598942"/>
            <a:ext cx="1115865" cy="9925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19309" y="5514301"/>
            <a:ext cx="86797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00056" y="607861"/>
            <a:ext cx="9144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IGLESIA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13" y="1184940"/>
            <a:ext cx="7202658" cy="432936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415921" y="2707138"/>
            <a:ext cx="317014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0" y="523221"/>
            <a:ext cx="1083213" cy="499108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187397" y="523221"/>
            <a:ext cx="956603" cy="499108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741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0169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Josafat ganó la victoria decisiva al enemigo de Israel, su ejército cantó alabanzas a Dios por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victoria </a:t>
            </a:r>
            <a:r>
              <a:rPr lang="es-MX" sz="2400" b="1" dirty="0" smtClean="0">
                <a:latin typeface="Arial Black" panose="020B0A04020102020204" pitchFamily="34" charset="0"/>
              </a:rPr>
              <a:t>prometida.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0414" cy="550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1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NIÑOS PRIMARIOS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457316"/>
            <a:ext cx="9045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Narrar </a:t>
            </a:r>
            <a:r>
              <a:rPr lang="es-MX" sz="2400" b="1" dirty="0">
                <a:latin typeface="Arial Black" panose="020B0A04020102020204" pitchFamily="34" charset="0"/>
              </a:rPr>
              <a:t>2 </a:t>
            </a:r>
            <a:r>
              <a:rPr lang="es-MX" sz="2400" b="1" dirty="0" smtClean="0">
                <a:latin typeface="Arial Black" panose="020B0A04020102020204" pitchFamily="34" charset="0"/>
              </a:rPr>
              <a:t>Crónicas </a:t>
            </a:r>
            <a:r>
              <a:rPr lang="es-MX" sz="2400" b="1" dirty="0">
                <a:latin typeface="Arial Black" panose="020B0A04020102020204" pitchFamily="34" charset="0"/>
              </a:rPr>
              <a:t>22:1-23 y los niños lo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dramatizarán. Al final entonarán el canto</a:t>
            </a:r>
            <a:r>
              <a:rPr lang="es-MX" sz="2400" b="1" dirty="0" smtClean="0"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Demos gracias al Señor.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72" y="523219"/>
            <a:ext cx="8783077" cy="485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1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INFANTES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405427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2400" b="1" dirty="0" smtClean="0">
                <a:latin typeface="Arial Black" panose="020B0A04020102020204" pitchFamily="34" charset="0"/>
              </a:rPr>
              <a:t>Realizar </a:t>
            </a:r>
            <a:r>
              <a:rPr lang="es-MX" sz="2400" b="1" dirty="0">
                <a:latin typeface="Arial Black" panose="020B0A04020102020204" pitchFamily="34" charset="0"/>
              </a:rPr>
              <a:t>el siguiente drama sobre el cruce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del Mar Rojo</a:t>
            </a:r>
            <a:r>
              <a:rPr lang="es-MX" sz="2400" b="1" dirty="0">
                <a:latin typeface="Arial Black" panose="020B0A04020102020204" pitchFamily="34" charset="0"/>
              </a:rPr>
              <a:t>, </a:t>
            </a:r>
            <a:r>
              <a:rPr lang="es-MX" sz="2400" b="1" dirty="0" smtClean="0">
                <a:latin typeface="Arial Black" panose="020B0A04020102020204" pitchFamily="34" charset="0"/>
              </a:rPr>
              <a:t>que se encuentra </a:t>
            </a:r>
            <a:r>
              <a:rPr lang="es-MX" sz="2400" b="1" dirty="0">
                <a:latin typeface="Arial Black" panose="020B0A04020102020204" pitchFamily="34" charset="0"/>
              </a:rPr>
              <a:t>en el libro de Éxodo capítulo 14 y una dramatización muestra en </a:t>
            </a:r>
            <a:r>
              <a:rPr lang="es-MX" sz="2400" b="1" dirty="0" err="1" smtClean="0">
                <a:latin typeface="Arial Black" panose="020B0A04020102020204" pitchFamily="34" charset="0"/>
              </a:rPr>
              <a:t>You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 err="1" smtClean="0">
                <a:latin typeface="Arial Black" panose="020B0A04020102020204" pitchFamily="34" charset="0"/>
              </a:rPr>
              <a:t>tube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con el </a:t>
            </a:r>
            <a:r>
              <a:rPr lang="es-MX" sz="2400" b="1" dirty="0" smtClean="0">
                <a:latin typeface="Arial Black" panose="020B0A04020102020204" pitchFamily="34" charset="0"/>
              </a:rPr>
              <a:t>nombre de  “Moisés </a:t>
            </a:r>
            <a:r>
              <a:rPr lang="es-MX" sz="2400" b="1" dirty="0">
                <a:latin typeface="Arial Black" panose="020B0A04020102020204" pitchFamily="34" charset="0"/>
              </a:rPr>
              <a:t>cruza el M</a:t>
            </a:r>
            <a:r>
              <a:rPr lang="es-MX" sz="2400" b="1" dirty="0" smtClean="0">
                <a:latin typeface="Arial Black" panose="020B0A04020102020204" pitchFamily="34" charset="0"/>
              </a:rPr>
              <a:t>ar </a:t>
            </a:r>
            <a:r>
              <a:rPr lang="es-MX" sz="2400" b="1" dirty="0">
                <a:latin typeface="Arial Black" panose="020B0A04020102020204" pitchFamily="34" charset="0"/>
              </a:rPr>
              <a:t>Rojo”.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https://</a:t>
            </a:r>
            <a:r>
              <a:rPr lang="es-MX" sz="2400" b="1" dirty="0" smtClean="0">
                <a:latin typeface="Arial Black" panose="020B0A04020102020204" pitchFamily="34" charset="0"/>
              </a:rPr>
              <a:t>www.youtube.com/watch?v=AkgvCCqiWEw&amp;list=PLZAf3tSAuYWq28uj863PyBqyYKniDCkq&amp;index=4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380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1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CANTO ESPECIAL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07480"/>
            <a:ext cx="91440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El himno de Victoria.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https://www.youtube.com/watch?v=BqbMGcP9OiU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113"/>
            <a:ext cx="9144000" cy="539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NIÑOS DE CUNA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7583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Canto “Si tu oras con Fe</a:t>
            </a:r>
            <a:r>
              <a:rPr lang="es-MX" sz="2000" b="1" dirty="0" smtClean="0">
                <a:latin typeface="Arial Black" panose="020B0A04020102020204" pitchFamily="34" charset="0"/>
              </a:rPr>
              <a:t>”. (Vestir </a:t>
            </a:r>
            <a:r>
              <a:rPr lang="es-MX" sz="2000" b="1" dirty="0">
                <a:latin typeface="Arial Black" panose="020B0A04020102020204" pitchFamily="34" charset="0"/>
              </a:rPr>
              <a:t>a los niños con ropas de </a:t>
            </a:r>
            <a:r>
              <a:rPr lang="es-MX" sz="2000" b="1" dirty="0" smtClean="0">
                <a:latin typeface="Arial Black" panose="020B0A04020102020204" pitchFamily="34" charset="0"/>
              </a:rPr>
              <a:t>personajes bíblicos </a:t>
            </a:r>
            <a:r>
              <a:rPr lang="es-MX" sz="2000" b="1" dirty="0">
                <a:latin typeface="Arial Black" panose="020B0A04020102020204" pitchFamily="34" charset="0"/>
              </a:rPr>
              <a:t>como Elías y Josué o trajes de solecitos. Puede hacer solecitos y casitas, colocarlos en </a:t>
            </a:r>
            <a:r>
              <a:rPr lang="es-MX" sz="2000" b="1" dirty="0" smtClean="0">
                <a:latin typeface="Arial Black" panose="020B0A04020102020204" pitchFamily="34" charset="0"/>
              </a:rPr>
              <a:t>varitas</a:t>
            </a: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usarlos en el momento que el canto lo indica</a:t>
            </a:r>
            <a:r>
              <a:rPr lang="es-MX" sz="2000" b="1" dirty="0" smtClean="0">
                <a:latin typeface="Arial Black" panose="020B0A04020102020204" pitchFamily="34" charset="0"/>
              </a:rPr>
              <a:t>.) </a:t>
            </a:r>
            <a:r>
              <a:rPr lang="es-MX" sz="2000" b="1" dirty="0">
                <a:latin typeface="Arial Black" panose="020B0A04020102020204" pitchFamily="34" charset="0"/>
              </a:rPr>
              <a:t>https://www.youtube.com/watch?v=bAbcyDn2O3c.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08" y="692032"/>
            <a:ext cx="7516983" cy="428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3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44793" cy="61501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120640"/>
            <a:ext cx="9144000" cy="25853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Castellar" panose="020A0402060406010301" pitchFamily="18" charset="0"/>
              </a:rPr>
              <a:t>SEGUNDA PARTE</a:t>
            </a:r>
          </a:p>
          <a:p>
            <a:pPr algn="ctr"/>
            <a:r>
              <a:rPr lang="es-MX" sz="5400" b="1" dirty="0" smtClean="0">
                <a:latin typeface="Castellar" panose="020A0402060406010301" pitchFamily="18" charset="0"/>
              </a:rPr>
              <a:t>SÁBADO, 28 JUNIO 2025</a:t>
            </a:r>
          </a:p>
          <a:p>
            <a:pPr algn="ctr"/>
            <a:endParaRPr lang="es-MX" sz="5400" b="1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2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02455" y="277226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>
                <a:latin typeface="Arial Black" panose="020B0A04020102020204" pitchFamily="34" charset="0"/>
              </a:rPr>
              <a:t>SI TU ORAS CON FE (SI TU ORAS CON FE)</a:t>
            </a:r>
          </a:p>
          <a:p>
            <a:r>
              <a:rPr lang="es-MX" b="1" dirty="0">
                <a:latin typeface="Arial Black" panose="020B0A04020102020204" pitchFamily="34" charset="0"/>
              </a:rPr>
              <a:t>TEMBLARA ESTA CASA (TEMBLARA ESTA CASA)</a:t>
            </a:r>
          </a:p>
          <a:p>
            <a:r>
              <a:rPr lang="es-MX" b="1" dirty="0">
                <a:latin typeface="Arial Black" panose="020B0A04020102020204" pitchFamily="34" charset="0"/>
              </a:rPr>
              <a:t>SI TU ORAS CON FE (SI TU ORAS CON FE)</a:t>
            </a:r>
          </a:p>
          <a:p>
            <a:r>
              <a:rPr lang="es-MX" b="1" dirty="0">
                <a:latin typeface="Arial Black" panose="020B0A04020102020204" pitchFamily="34" charset="0"/>
              </a:rPr>
              <a:t>CAMBIAREMOS VIDAS (CAMBIAREMOS VIDAS)</a:t>
            </a:r>
          </a:p>
          <a:p>
            <a:r>
              <a:rPr lang="es-MX" b="1" dirty="0">
                <a:latin typeface="Arial Black" panose="020B0A04020102020204" pitchFamily="34" charset="0"/>
              </a:rPr>
              <a:t>ELÍAS ORO (ELÍAS ORO)</a:t>
            </a:r>
          </a:p>
          <a:p>
            <a:r>
              <a:rPr lang="es-MX" b="1" dirty="0">
                <a:latin typeface="Arial Black" panose="020B0A04020102020204" pitchFamily="34" charset="0"/>
              </a:rPr>
              <a:t>Y EL FUEGO DESCENDIO (DAD GLORIA A DIOS)</a:t>
            </a:r>
          </a:p>
          <a:p>
            <a:r>
              <a:rPr lang="es-MX" b="1" dirty="0">
                <a:latin typeface="Arial Black" panose="020B0A04020102020204" pitchFamily="34" charset="0"/>
              </a:rPr>
              <a:t>JOSUÉ ORO (ORO JOSUÉ)</a:t>
            </a:r>
          </a:p>
          <a:p>
            <a:r>
              <a:rPr lang="es-MX" b="1" dirty="0">
                <a:latin typeface="Arial Black" panose="020B0A04020102020204" pitchFamily="34" charset="0"/>
              </a:rPr>
              <a:t>SE DETUVO EL SOL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572000" y="302400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>
                <a:latin typeface="Arial Black" panose="020B0A04020102020204" pitchFamily="34" charset="0"/>
              </a:rPr>
              <a:t>SI TU ORAS CON FE)</a:t>
            </a:r>
          </a:p>
          <a:p>
            <a:r>
              <a:rPr lang="es-MX" b="1" dirty="0">
                <a:latin typeface="Arial Black" panose="020B0A04020102020204" pitchFamily="34" charset="0"/>
              </a:rPr>
              <a:t>TEMBLARA ESTA CASA (TEMBLARA ESTA CASA)</a:t>
            </a:r>
          </a:p>
          <a:p>
            <a:r>
              <a:rPr lang="es-MX" b="1" dirty="0">
                <a:latin typeface="Arial Black" panose="020B0A04020102020204" pitchFamily="34" charset="0"/>
              </a:rPr>
              <a:t>SI TU ORAS CON FE (SI TU ORAS CON FE)</a:t>
            </a:r>
          </a:p>
          <a:p>
            <a:r>
              <a:rPr lang="es-MX" b="1" dirty="0">
                <a:latin typeface="Arial Black" panose="020B0A04020102020204" pitchFamily="34" charset="0"/>
              </a:rPr>
              <a:t>CAMBIAREMOS VIDAS (CAMBIAREMOS VIDAS)</a:t>
            </a:r>
          </a:p>
          <a:p>
            <a:r>
              <a:rPr lang="es-MX" b="1" dirty="0">
                <a:latin typeface="Arial Black" panose="020B0A04020102020204" pitchFamily="34" charset="0"/>
              </a:rPr>
              <a:t>ELÍAS ORO (ELÍAS ORO)</a:t>
            </a:r>
          </a:p>
          <a:p>
            <a:r>
              <a:rPr lang="es-MX" b="1" dirty="0">
                <a:latin typeface="Arial Black" panose="020B0A04020102020204" pitchFamily="34" charset="0"/>
              </a:rPr>
              <a:t>Y EL FUEGO DESCENDIO (DAD GLORIA A DIOS)</a:t>
            </a:r>
          </a:p>
          <a:p>
            <a:r>
              <a:rPr lang="es-MX" b="1" dirty="0">
                <a:latin typeface="Arial Black" panose="020B0A04020102020204" pitchFamily="34" charset="0"/>
              </a:rPr>
              <a:t>JOSUÉ ORO (ORO JOSUÉ)</a:t>
            </a:r>
          </a:p>
          <a:p>
            <a:r>
              <a:rPr lang="es-MX" b="1" dirty="0">
                <a:latin typeface="Arial Black" panose="020B0A04020102020204" pitchFamily="34" charset="0"/>
              </a:rPr>
              <a:t>SE DETUVO EL SOL (SE DETUVO EL SOL)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455" y="10556"/>
            <a:ext cx="4269545" cy="30134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69" y="3970545"/>
            <a:ext cx="3481901" cy="288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259157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¿QUÉ PIDE DIOS DE NOSOTROS?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44000" cy="521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1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MENORES Y ADOLESCENTES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34695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Memorizarán el </a:t>
            </a:r>
            <a:r>
              <a:rPr lang="es-MX" sz="2800" b="1" dirty="0" smtClean="0">
                <a:latin typeface="Arial Black" panose="020B0A04020102020204" pitchFamily="34" charset="0"/>
              </a:rPr>
              <a:t>Salmo </a:t>
            </a:r>
            <a:r>
              <a:rPr lang="es-MX" sz="2800" b="1" dirty="0">
                <a:latin typeface="Arial Black" panose="020B0A04020102020204" pitchFamily="34" charset="0"/>
              </a:rPr>
              <a:t>150 y lo dirán en una poesía coral, (colocar ademanes para que pueda ser </a:t>
            </a:r>
            <a:r>
              <a:rPr lang="es-MX" sz="2800" b="1" dirty="0" smtClean="0">
                <a:latin typeface="Arial Black" panose="020B0A04020102020204" pitchFamily="34" charset="0"/>
              </a:rPr>
              <a:t>mejor memorizado</a:t>
            </a:r>
            <a:r>
              <a:rPr lang="es-MX" sz="2800" b="1" dirty="0">
                <a:latin typeface="Arial Black" panose="020B0A04020102020204" pitchFamily="34" charset="0"/>
              </a:rPr>
              <a:t>).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8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26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todo en este mundo parezca entenebrecido y sin esperanza, la trompeta de Dios sonará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seremos redimidos. En la tierra nueva cantaremos el "himno de Moisés y del Cordero". Por tanto,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música es un don eterno, uno de los dones más hermosos dados por Dios en la tierra y en el cielo.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DEPARTAMENTO DE  PRIMARIOS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516541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627077"/>
            <a:ext cx="914400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SEAN TODOS BIENVENIDOS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64"/>
            <a:ext cx="941901" cy="83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5114987" cy="615011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14987" y="707886"/>
            <a:ext cx="4029013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IMÁGENES DEL FIN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987" y="3754874"/>
            <a:ext cx="4029013" cy="310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1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PARTICIPACIÓN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34978"/>
            <a:ext cx="914400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Todos los niños, adolescentes y maestros entonarán el canto “</a:t>
            </a:r>
            <a:r>
              <a:rPr lang="es-MX" sz="2000" b="1" dirty="0" err="1">
                <a:latin typeface="Arial Black" panose="020B0A04020102020204" pitchFamily="34" charset="0"/>
              </a:rPr>
              <a:t>Maranatha</a:t>
            </a:r>
            <a:r>
              <a:rPr lang="es-MX" sz="2000" b="1" dirty="0">
                <a:latin typeface="Arial Black" panose="020B0A04020102020204" pitchFamily="34" charset="0"/>
              </a:rPr>
              <a:t>, Cristo viene”, usarán sus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túnicas blancas y coronas. https://www.youtube.com/watch?v=jB8ry3oOY_4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8417"/>
            <a:ext cx="9144000" cy="48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0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3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7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0504" y="6006905"/>
            <a:ext cx="139270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6" name="CuadroTexto 5"/>
          <p:cNvSpPr txBox="1"/>
          <p:nvPr/>
        </p:nvSpPr>
        <p:spPr>
          <a:xfrm>
            <a:off x="7871799" y="6481744"/>
            <a:ext cx="127220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7947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#1 “</a:t>
            </a:r>
            <a:r>
              <a:rPr lang="es-MX" sz="2400" b="1" dirty="0" smtClean="0">
                <a:latin typeface="Arial Black" panose="020B0A04020102020204" pitchFamily="34" charset="0"/>
              </a:rPr>
              <a:t>Cantad alegres </a:t>
            </a:r>
            <a:r>
              <a:rPr lang="es-MX" sz="2400" b="1" dirty="0">
                <a:latin typeface="Arial Black" panose="020B0A04020102020204" pitchFamily="34" charset="0"/>
              </a:rPr>
              <a:t>al Señor”,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68 “Todo lo que ha creado Dios”,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75 “Grande es Jehová”, #77 “Sea exaltado”.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23549"/>
            <a:ext cx="9144001" cy="51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0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407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 Enseñar que el don de la música es uno de los dones más hermosos que Dios nos ha dado.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Este es un don eterno que disfrutamos aquí en la tierra y que disfrutaremos allá en el cielo.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6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1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39351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música debe caracterizarse por ser de calidad, equilibrada,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apropiada y auténtica. Fomentará nuestra sensibilidad espiritual, psicológica y social, y nuestro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crecimiento intelectual. Les invitamos a orar.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523218"/>
            <a:ext cx="9144000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POR MAESTRO DE DEPARTAMENTO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3328"/>
            <a:ext cx="9144001" cy="44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1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MAESTROS DE DEPARTAMENTOS</a:t>
            </a:r>
            <a:endParaRPr lang="es-MX" sz="2400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2542" y="1046439"/>
            <a:ext cx="903145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¡</a:t>
            </a:r>
            <a:r>
              <a:rPr lang="es-MX" sz="2800" b="1" dirty="0" smtClean="0">
                <a:latin typeface="Arial Black" panose="020B0A04020102020204" pitchFamily="34" charset="0"/>
              </a:rPr>
              <a:t>Aleluya</a:t>
            </a:r>
            <a:r>
              <a:rPr lang="es-MX" sz="2800" b="1" dirty="0">
                <a:latin typeface="Arial Black" panose="020B0A04020102020204" pitchFamily="34" charset="0"/>
              </a:rPr>
              <a:t>! Alabad a Dios en su santuario; alabadle en su majestuoso firmamento. Alabadle por sus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hechos poderosos; alabadle según la excelencia de su grandeza. Alabadle con sonido de trompeta;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alabadle con arpa y lira. Alabadle con pandero y danza; alabadle con instrumentos de cuerda y flauta.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Alabadle con címbalos sonoros; alabadle con címbalos resonantes.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Todo </a:t>
            </a:r>
            <a:r>
              <a:rPr lang="es-MX" sz="2800" b="1" dirty="0">
                <a:latin typeface="Arial Black" panose="020B0A04020102020204" pitchFamily="34" charset="0"/>
              </a:rPr>
              <a:t>lo que respira alabe </a:t>
            </a:r>
            <a:r>
              <a:rPr lang="es-MX" sz="2800" b="1" dirty="0" smtClean="0">
                <a:latin typeface="Arial Black" panose="020B0A04020102020204" pitchFamily="34" charset="0"/>
              </a:rPr>
              <a:t>al SEÑOR</a:t>
            </a:r>
            <a:r>
              <a:rPr lang="es-MX" sz="2800" b="1" dirty="0">
                <a:latin typeface="Arial Black" panose="020B0A04020102020204" pitchFamily="34" charset="0"/>
              </a:rPr>
              <a:t>. ¡Aleluya! Salmos 150:1-6</a:t>
            </a:r>
          </a:p>
        </p:txBody>
      </p:sp>
    </p:spTree>
    <p:extLst>
      <p:ext uri="{BB962C8B-B14F-4D97-AF65-F5344CB8AC3E}">
        <p14:creationId xmlns:p14="http://schemas.microsoft.com/office/powerpoint/2010/main" val="10453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COORDINADOR(A) DE DIVISIONES INFANTILES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335465" y="1125740"/>
            <a:ext cx="38085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don de la música es uno de los dones más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preciosos que Dios ha dado al hombre. Este es un don celestial. En el cielo se escuchan voces </a:t>
            </a:r>
            <a:r>
              <a:rPr lang="es-MX" sz="2000" b="1" dirty="0" smtClean="0">
                <a:latin typeface="Arial Black" panose="020B0A04020102020204" pitchFamily="34" charset="0"/>
              </a:rPr>
              <a:t>de alabanzas </a:t>
            </a:r>
            <a:r>
              <a:rPr lang="es-MX" sz="2000" b="1" dirty="0">
                <a:latin typeface="Arial Black" panose="020B0A04020102020204" pitchFamily="34" charset="0"/>
              </a:rPr>
              <a:t>entonadas por un hermoso coro de ángeles. Este llena el ambiente de preciosas melodías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jamás escuchadas por oídos humanos. También los ángeles pulsan sus arpas de oro expresando 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música llena de hermosura sin igual.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28"/>
            <a:ext cx="5335465" cy="59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6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584308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la tierra, obra de las manos creadoras de Dios se escucha música por doquier. La naturaleza toda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está llena de música: las aves con sus trinos, el arroyo con el murmullo de sus cristalinas aguas,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árboles con el arrullo de sus hojas, el viento con su silbido, el mar con el vaivén de sus olas chocando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contra las rocas, produce también vibrante melodía. Dios también dio al hombre acentos para cantarle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¡Hosanna! Con sus labios, y el talento de producirla por medio de instrumentos musicales.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DE ALABANZA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#353 “SUENAN MELODÍAS EN MI SER”.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62395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Las alabanzas cantadas con el corazón son una ofrenda de amor a Dios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45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1798</TotalTime>
  <Words>868</Words>
  <Application>Microsoft Office PowerPoint</Application>
  <PresentationFormat>Presentación en pantalla (4:3)</PresentationFormat>
  <Paragraphs>91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Castellar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34</cp:revision>
  <dcterms:created xsi:type="dcterms:W3CDTF">2025-06-23T19:10:28Z</dcterms:created>
  <dcterms:modified xsi:type="dcterms:W3CDTF">2025-06-25T01:08:29Z</dcterms:modified>
</cp:coreProperties>
</file>