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0" r:id="rId4"/>
    <p:sldId id="257" r:id="rId5"/>
    <p:sldId id="269" r:id="rId6"/>
    <p:sldId id="265" r:id="rId7"/>
    <p:sldId id="259" r:id="rId8"/>
    <p:sldId id="261" r:id="rId9"/>
    <p:sldId id="262" r:id="rId10"/>
    <p:sldId id="263" r:id="rId11"/>
    <p:sldId id="266" r:id="rId12"/>
    <p:sldId id="268" r:id="rId13"/>
    <p:sldId id="271" r:id="rId14"/>
    <p:sldId id="272" r:id="rId15"/>
    <p:sldId id="270" r:id="rId16"/>
    <p:sldId id="273" r:id="rId17"/>
    <p:sldId id="274" r:id="rId18"/>
    <p:sldId id="264" r:id="rId19"/>
    <p:sldId id="275" r:id="rId20"/>
    <p:sldId id="276" r:id="rId21"/>
    <p:sldId id="277" r:id="rId22"/>
    <p:sldId id="278" r:id="rId23"/>
    <p:sldId id="282" r:id="rId24"/>
    <p:sldId id="283" r:id="rId25"/>
    <p:sldId id="279" r:id="rId26"/>
    <p:sldId id="280" r:id="rId27"/>
    <p:sldId id="281" r:id="rId28"/>
    <p:sldId id="284" r:id="rId29"/>
    <p:sldId id="285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4" autoAdjust="0"/>
    <p:restoredTop sz="94660"/>
  </p:normalViewPr>
  <p:slideViewPr>
    <p:cSldViewPr snapToGrid="0">
      <p:cViewPr varScale="1">
        <p:scale>
          <a:sx n="68" d="100"/>
          <a:sy n="68" d="100"/>
        </p:scale>
        <p:origin x="147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20033-97E8-4607-9724-446C91B33028}" type="datetimeFigureOut">
              <a:rPr lang="es-MX" smtClean="0"/>
              <a:t>11/06/2025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F2031-F6B2-4C67-96D3-5D5CFE7DB4C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32115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20033-97E8-4607-9724-446C91B33028}" type="datetimeFigureOut">
              <a:rPr lang="es-MX" smtClean="0"/>
              <a:t>11/06/2025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F2031-F6B2-4C67-96D3-5D5CFE7DB4C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28830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20033-97E8-4607-9724-446C91B33028}" type="datetimeFigureOut">
              <a:rPr lang="es-MX" smtClean="0"/>
              <a:t>11/06/2025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F2031-F6B2-4C67-96D3-5D5CFE7DB4C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0901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20033-97E8-4607-9724-446C91B33028}" type="datetimeFigureOut">
              <a:rPr lang="es-MX" smtClean="0"/>
              <a:t>11/06/2025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F2031-F6B2-4C67-96D3-5D5CFE7DB4C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23020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20033-97E8-4607-9724-446C91B33028}" type="datetimeFigureOut">
              <a:rPr lang="es-MX" smtClean="0"/>
              <a:t>11/06/2025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F2031-F6B2-4C67-96D3-5D5CFE7DB4C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26882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20033-97E8-4607-9724-446C91B33028}" type="datetimeFigureOut">
              <a:rPr lang="es-MX" smtClean="0"/>
              <a:t>11/06/2025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F2031-F6B2-4C67-96D3-5D5CFE7DB4C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90279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20033-97E8-4607-9724-446C91B33028}" type="datetimeFigureOut">
              <a:rPr lang="es-MX" smtClean="0"/>
              <a:t>11/06/2025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F2031-F6B2-4C67-96D3-5D5CFE7DB4C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38614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20033-97E8-4607-9724-446C91B33028}" type="datetimeFigureOut">
              <a:rPr lang="es-MX" smtClean="0"/>
              <a:t>11/06/2025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F2031-F6B2-4C67-96D3-5D5CFE7DB4C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53942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20033-97E8-4607-9724-446C91B33028}" type="datetimeFigureOut">
              <a:rPr lang="es-MX" smtClean="0"/>
              <a:t>11/06/2025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F2031-F6B2-4C67-96D3-5D5CFE7DB4C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47381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20033-97E8-4607-9724-446C91B33028}" type="datetimeFigureOut">
              <a:rPr lang="es-MX" smtClean="0"/>
              <a:t>11/06/2025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F2031-F6B2-4C67-96D3-5D5CFE7DB4C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73187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20033-97E8-4607-9724-446C91B33028}" type="datetimeFigureOut">
              <a:rPr lang="es-MX" smtClean="0"/>
              <a:t>11/06/2025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F2031-F6B2-4C67-96D3-5D5CFE7DB4C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59300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320033-97E8-4607-9724-446C91B33028}" type="datetimeFigureOut">
              <a:rPr lang="es-MX" smtClean="0"/>
              <a:t>11/06/2025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DF2031-F6B2-4C67-96D3-5D5CFE7DB4C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4671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“PADRES EJEMPLARES”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0" y="646331"/>
            <a:ext cx="9144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MÁS CERCA DE LA IGLESIA</a:t>
            </a:r>
            <a:endParaRPr lang="es-MX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34" y="5697415"/>
            <a:ext cx="1100050" cy="978509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603717" y="5697415"/>
            <a:ext cx="81451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15663"/>
            <a:ext cx="9144000" cy="455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43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2479"/>
            <a:ext cx="914400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#250 “PADRE, A TUS PIES ME POSTRO”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19259"/>
            <a:ext cx="91440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DE ALABANZA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0" y="5700822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padre como sacerdote, lleva a la familia al altar y ofrece sacrificio matutino y vespertino y se </a:t>
            </a:r>
            <a:r>
              <a:rPr lang="es-MX" sz="2000" b="1" dirty="0" smtClean="0">
                <a:latin typeface="Arial Black" panose="020B0A04020102020204" pitchFamily="34" charset="0"/>
              </a:rPr>
              <a:t>unen a </a:t>
            </a:r>
            <a:r>
              <a:rPr lang="es-MX" sz="2000" b="1" dirty="0">
                <a:latin typeface="Arial Black" panose="020B0A04020102020204" pitchFamily="34" charset="0"/>
              </a:rPr>
              <a:t>él en oración y alabanza. Unámonos en alabanza con </a:t>
            </a:r>
            <a:r>
              <a:rPr lang="es-MX" sz="2000" b="1" dirty="0" smtClean="0">
                <a:latin typeface="Arial Black" panose="020B0A04020102020204" pitchFamily="34" charset="0"/>
              </a:rPr>
              <a:t>este himno.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4144"/>
            <a:ext cx="9144000" cy="469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613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708642" y="1411731"/>
            <a:ext cx="443535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Hay un dicho popular que dice: “Padre no es el que engendra, sino el que cría.”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Es lo </a:t>
            </a:r>
            <a:r>
              <a:rPr lang="es-MX" sz="2000" b="1" dirty="0">
                <a:latin typeface="Arial Black" panose="020B0A04020102020204" pitchFamily="34" charset="0"/>
              </a:rPr>
              <a:t>que hizo Mardoqueo como padre adoptivo de Esther; que la educó tan bien con su ejemplo leal 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Dios, la guio y por la gracia de Dios llego a ser reina y ambos fueron punto clave para la preservación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del pueblo de Israel. Mardoqueo fue honrado por la reina Esther como padre.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08642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313998"/>
            <a:ext cx="914400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MARDOQUEO</a:t>
            </a:r>
            <a:endParaRPr lang="es-MX" sz="44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06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69401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Un hombre perfecto, recto, temeroso de Dios y apartado del mal. (Job </a:t>
            </a:r>
            <a:r>
              <a:rPr lang="es-MX" sz="2000" b="1" dirty="0" smtClean="0">
                <a:latin typeface="Arial Black" panose="020B0A04020102020204" pitchFamily="34" charset="0"/>
              </a:rPr>
              <a:t>1:1) Job </a:t>
            </a:r>
            <a:r>
              <a:rPr lang="es-MX" sz="2000" b="1" dirty="0">
                <a:latin typeface="Arial Black" panose="020B0A04020102020204" pitchFamily="34" charset="0"/>
              </a:rPr>
              <a:t>tenía todas estas cualidades que como padres debemos tener, las cuales lo hacen un siervo de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Dios y un padre ejemplar. Job hacía más de lo que, como padres, debemos hacer; y es interceder por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nuestros hijos, por la familia.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3895372" y="154745"/>
            <a:ext cx="13532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JOB</a:t>
            </a:r>
            <a:endParaRPr lang="es-MX" sz="40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2631"/>
            <a:ext cx="9144000" cy="390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22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3179298" y="0"/>
            <a:ext cx="2800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ABRAHAM</a:t>
            </a:r>
            <a:endParaRPr lang="es-MX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1521" y="4738862"/>
            <a:ext cx="913631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dirty="0">
                <a:latin typeface="Arial Black" panose="020B0A04020102020204" pitchFamily="34" charset="0"/>
              </a:rPr>
              <a:t>Es conocido por el padre de la fe, Abraham fue un líder, responsable y obediente.</a:t>
            </a:r>
          </a:p>
          <a:p>
            <a:pPr algn="ctr"/>
            <a:r>
              <a:rPr lang="es-MX" sz="2000" dirty="0">
                <a:latin typeface="Arial Black" panose="020B0A04020102020204" pitchFamily="34" charset="0"/>
              </a:rPr>
              <a:t>Mismas virtudes que, con su ejemplo las transmitió a su hijo. También estaba preocupado por el</a:t>
            </a:r>
          </a:p>
          <a:p>
            <a:pPr algn="ctr"/>
            <a:r>
              <a:rPr lang="es-MX" sz="2000" dirty="0">
                <a:latin typeface="Arial Black" panose="020B0A04020102020204" pitchFamily="34" charset="0"/>
              </a:rPr>
              <a:t>futuro de su hijo. Cuando estaba en edad avanzada, le pidió a su criado más viejo que fuera a </a:t>
            </a:r>
            <a:r>
              <a:rPr lang="es-MX" sz="2000" dirty="0" smtClean="0">
                <a:latin typeface="Arial Black" panose="020B0A04020102020204" pitchFamily="34" charset="0"/>
              </a:rPr>
              <a:t>buscar esposa </a:t>
            </a:r>
            <a:r>
              <a:rPr lang="es-MX" sz="2000" dirty="0">
                <a:latin typeface="Arial Black" panose="020B0A04020102020204" pitchFamily="34" charset="0"/>
              </a:rPr>
              <a:t>para su hijo Isaac.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1" y="646330"/>
            <a:ext cx="9132479" cy="4092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82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60252" y="720859"/>
            <a:ext cx="315819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b="1" dirty="0">
                <a:latin typeface="Arial Black" panose="020B0A04020102020204" pitchFamily="34" charset="0"/>
              </a:rPr>
              <a:t>Hoy en día como padres tenemos que ser guías y consejeros de nuestros hijos para que hagan buenas elecciones, sin duda Abraham es un padre ejemplar. Escuchemos el Nuevo Horizonte.</a:t>
            </a:r>
          </a:p>
        </p:txBody>
      </p:sp>
    </p:spTree>
    <p:extLst>
      <p:ext uri="{BB962C8B-B14F-4D97-AF65-F5344CB8AC3E}">
        <p14:creationId xmlns:p14="http://schemas.microsoft.com/office/powerpoint/2010/main" val="269261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3600" b="1" dirty="0" smtClean="0">
                <a:latin typeface="Arial Black" panose="020B0A04020102020204" pitchFamily="34" charset="0"/>
              </a:rPr>
              <a:t> </a:t>
            </a:r>
            <a:r>
              <a:rPr lang="es-MX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646330"/>
            <a:ext cx="914400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DISCIPULADO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0" y="6240754"/>
            <a:ext cx="914400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El discípulo y su testimonio en la iglesia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8254"/>
            <a:ext cx="91440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66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516923" y="0"/>
            <a:ext cx="18453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JOSÉ</a:t>
            </a:r>
            <a:endParaRPr lang="es-MX" sz="44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0" y="5046173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biblia no dice mucho de José, pero si dice que era de la casa de David. José también </a:t>
            </a:r>
            <a:r>
              <a:rPr lang="es-MX" sz="2000" b="1" dirty="0" smtClean="0">
                <a:latin typeface="Arial Black" panose="020B0A04020102020204" pitchFamily="34" charset="0"/>
              </a:rPr>
              <a:t>fue padre </a:t>
            </a:r>
            <a:r>
              <a:rPr lang="es-MX" sz="2000" b="1" dirty="0">
                <a:latin typeface="Arial Black" panose="020B0A04020102020204" pitchFamily="34" charset="0"/>
              </a:rPr>
              <a:t>adoptivo de Jesús. Dios lo escogió para que fuera el padre terrenal de su único hijo.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¿</a:t>
            </a:r>
            <a:r>
              <a:rPr lang="es-MX" sz="2000" b="1" dirty="0">
                <a:latin typeface="Arial Black" panose="020B0A04020102020204" pitchFamily="34" charset="0"/>
              </a:rPr>
              <a:t>Qué </a:t>
            </a:r>
            <a:r>
              <a:rPr lang="es-MX" sz="2000" b="1" dirty="0" smtClean="0">
                <a:latin typeface="Arial Black" panose="020B0A04020102020204" pitchFamily="34" charset="0"/>
              </a:rPr>
              <a:t>vio Dios </a:t>
            </a:r>
            <a:r>
              <a:rPr lang="es-MX" sz="2000" b="1" dirty="0">
                <a:latin typeface="Arial Black" panose="020B0A04020102020204" pitchFamily="34" charset="0"/>
              </a:rPr>
              <a:t>en José, para poner en sus manos esta gran responsabilidad de ser el padre del rey del universo?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02" y="699231"/>
            <a:ext cx="9101797" cy="434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43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22061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En Mateo 1:19 se dice que era un hombre justo. José cumplió el rol de padre que Dios le dio aquí en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la tierra. Como padres debemos cumplir ese mismo rol con responsabilidad y amor. Entonemos el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himno #418 “Padre, yo vengo a ti”.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075" y="0"/>
            <a:ext cx="7181850" cy="466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39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84775"/>
            <a:ext cx="91440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#418 “PADRE, YO VENGO A TI”.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 ESPECIAL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1929" y="1046440"/>
            <a:ext cx="4027683" cy="581537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" y="1046440"/>
            <a:ext cx="2541928" cy="581537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6569612" y="1046440"/>
            <a:ext cx="2541927" cy="58115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5504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MISIONERO MUNDIAL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884"/>
            <a:ext cx="9142416" cy="615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48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1" y="523220"/>
            <a:ext cx="9144000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#206 “PADRE, TU PALABRA ES MI DELICIA”, #19 “PADRE NUESTRO”.</a:t>
            </a:r>
            <a:endParaRPr lang="es-MX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 flipH="1">
            <a:off x="-1" y="0"/>
            <a:ext cx="914400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SERVICIO DE CANTO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92552"/>
            <a:ext cx="9143999" cy="596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34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30666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JOSUÉ</a:t>
            </a:r>
            <a:endParaRPr lang="es-MX" sz="40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611231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La biblia lo describe como un hombre leal, valiente con autoridad y guía. Después de que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Moisés murió, Dios llamó a Josué para que continuara con la misión de llevar a su pueblo a la tierra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prometida. Josué con valentía guio al pueblo de Israel</a:t>
            </a:r>
            <a:r>
              <a:rPr lang="es-MX" sz="2000" b="1" dirty="0" smtClean="0">
                <a:latin typeface="Arial Black" panose="020B0A04020102020204" pitchFamily="34" charset="0"/>
              </a:rPr>
              <a:t>,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pero también tenía una prioridad como padre;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y era la de guiar a su familia </a:t>
            </a:r>
            <a:r>
              <a:rPr lang="es-MX" sz="2000" b="1" dirty="0" smtClean="0">
                <a:latin typeface="Arial Black" panose="020B0A04020102020204" pitchFamily="34" charset="0"/>
              </a:rPr>
              <a:t>espiritualmente.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8765"/>
            <a:ext cx="9144000" cy="393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20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373858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0" y="4773693"/>
            <a:ext cx="9144000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En Josué 24:15 dice: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 “Yo y mi casa serviremos a Jehová”. Josué como padre tenía la misión de guiar a su familia sirviendo juntos en la obra de Dios. </a:t>
            </a:r>
          </a:p>
        </p:txBody>
      </p:sp>
    </p:spTree>
    <p:extLst>
      <p:ext uri="{BB962C8B-B14F-4D97-AF65-F5344CB8AC3E}">
        <p14:creationId xmlns:p14="http://schemas.microsoft.com/office/powerpoint/2010/main" val="344729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783" y="-297"/>
            <a:ext cx="9193565" cy="685859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5157124" y="1167618"/>
            <a:ext cx="3769685" cy="12003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INFORME </a:t>
            </a:r>
          </a:p>
          <a:p>
            <a:pPr algn="ctr"/>
            <a:r>
              <a:rPr lang="es-MX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SECRETARIAL</a:t>
            </a:r>
            <a:endParaRPr lang="es-MX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742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CONCLUSIÓN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807023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figura paterna desempeña un papel valioso y fundamental. La importancia de los padres va más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allá de un solo día al año. Cada padre es único y especial a su manera, pero todos comparten un mismo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objetivo en común, velar por el bienestar y desarrollo espiritual de su </a:t>
            </a:r>
            <a:r>
              <a:rPr lang="es-MX" sz="2000" b="1" dirty="0" smtClean="0">
                <a:latin typeface="Arial Black" panose="020B0A04020102020204" pitchFamily="34" charset="0"/>
              </a:rPr>
              <a:t>familia.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422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85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586068" y="919985"/>
            <a:ext cx="445945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Jesús es nuestro Padre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amado, Él dio su vida por sus hijos, hechura de sus manos. Nuestros padres terrenales pueden ser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ejemplares o no, pero son los padres que Dios escogió para nosotros.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86068" cy="687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747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VERSÍCULO PARA MEMORIZAR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621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06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REPASO DE LA LECCIÓN # 11 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3" y="707886"/>
            <a:ext cx="5116815" cy="6151397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152600" y="707886"/>
            <a:ext cx="3991399" cy="34778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endParaRPr lang="es-MX" sz="4400" b="1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MX" sz="4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RUT</a:t>
            </a:r>
          </a:p>
          <a:p>
            <a:pPr algn="ctr"/>
            <a:r>
              <a:rPr lang="es-MX" sz="4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Y</a:t>
            </a:r>
          </a:p>
          <a:p>
            <a:pPr algn="ctr"/>
            <a:r>
              <a:rPr lang="es-MX" sz="4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ESTER</a:t>
            </a:r>
          </a:p>
          <a:p>
            <a:pPr algn="ctr"/>
            <a:endParaRPr lang="es-MX" sz="4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2599" y="4185761"/>
            <a:ext cx="3991400" cy="267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94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84775"/>
            <a:ext cx="9143999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 #368 “PADRE AMADO”.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339" y="1107995"/>
            <a:ext cx="9159338" cy="711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24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ORACIÓN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84775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(Orar por los padres de manera especial)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07994"/>
            <a:ext cx="9144001" cy="574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984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86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250830" y="1448972"/>
            <a:ext cx="517641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800" b="1" dirty="0">
                <a:latin typeface="Arial Black" panose="020B0A04020102020204" pitchFamily="34" charset="0"/>
              </a:rPr>
              <a:t>¡</a:t>
            </a:r>
            <a:r>
              <a:rPr lang="es-MX" sz="4800" b="1" dirty="0" smtClean="0">
                <a:latin typeface="Arial Black" panose="020B0A04020102020204" pitchFamily="34" charset="0"/>
              </a:rPr>
              <a:t>BIENVENIDOS</a:t>
            </a:r>
          </a:p>
          <a:p>
            <a:pPr algn="ctr"/>
            <a:r>
              <a:rPr lang="es-MX" sz="4800" b="1" dirty="0" smtClean="0">
                <a:latin typeface="Arial Black" panose="020B0A04020102020204" pitchFamily="34" charset="0"/>
              </a:rPr>
              <a:t>TODOS!</a:t>
            </a:r>
            <a:endParaRPr lang="es-MX" sz="4800" b="1" dirty="0"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0" y="4307374"/>
            <a:ext cx="9144000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868" y="4982241"/>
            <a:ext cx="1938264" cy="172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374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PROPÓSITO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Reconocer la importancia de la figura paterna en la </a:t>
            </a:r>
            <a:r>
              <a:rPr lang="es-MX" sz="2000" b="1" dirty="0" smtClean="0">
                <a:latin typeface="Arial Black" panose="020B0A04020102020204" pitchFamily="34" charset="0"/>
              </a:rPr>
              <a:t>familia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y la iglesia, como sacerdote del hogar y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su influencia hacia una sociedad que ha perdido su rumbo. Analizaremos la vida de algunos padres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 la historia bíblica y extraer sus enseñanzas como padres y aprender de ellos.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2559"/>
            <a:ext cx="9144000" cy="439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09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04846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Ser un padre de oración e interceder pidiendo sabiduría para </a:t>
            </a:r>
            <a:r>
              <a:rPr lang="es-MX" sz="2400" b="1" dirty="0" smtClean="0">
                <a:latin typeface="Arial Black" panose="020B0A04020102020204" pitchFamily="34" charset="0"/>
              </a:rPr>
              <a:t>poder guiarlos </a:t>
            </a:r>
            <a:r>
              <a:rPr lang="es-MX" sz="2400" b="1" dirty="0">
                <a:latin typeface="Arial Black" panose="020B0A04020102020204" pitchFamily="34" charset="0"/>
              </a:rPr>
              <a:t>a la salvación.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Job </a:t>
            </a:r>
            <a:r>
              <a:rPr lang="es-MX" sz="2400" b="1" dirty="0">
                <a:latin typeface="Arial Black" panose="020B0A04020102020204" pitchFamily="34" charset="0"/>
              </a:rPr>
              <a:t>1:5 nos dice que lo hacía todos los días. Busquemos a Dios en oración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esta mañana.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ORACIÓN DE RODILLAS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423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20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LECTURA BÍBLICA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473563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Éxodo 20:12 “Honra a tu padre y a tu madre, para que tus días se alarguen en la tierra que Jehová tu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Dios te da.”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492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96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75930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día del padre es una fecha para honrar y celebrar a esos hombres extraordinarios que desempeñan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importante papel de padre en nuestras vidas</a:t>
            </a:r>
            <a:r>
              <a:rPr lang="es-MX" sz="2000" b="1" dirty="0" smtClean="0">
                <a:latin typeface="Arial Black" panose="020B0A04020102020204" pitchFamily="34" charset="0"/>
              </a:rPr>
              <a:t>.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Un día para expresar gratitud y reconocer lo que hacen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por nosotros. Hoy reflexionaremos sobre la influencia de su presencia en el hogar, la iglesia y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sociedad a través de la historia de algunos personajes bíblicos.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INTRODUCCIÓN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8527" y="523220"/>
            <a:ext cx="6326945" cy="395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93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59685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Un padre fiel y obediente, perfecto y justo que vivió en tiempos muy difíciles donde el </a:t>
            </a:r>
            <a:r>
              <a:rPr lang="es-MX" sz="2000" b="1" dirty="0" smtClean="0">
                <a:latin typeface="Arial Black" panose="020B0A04020102020204" pitchFamily="34" charset="0"/>
              </a:rPr>
              <a:t>pecado abundaba </a:t>
            </a:r>
            <a:r>
              <a:rPr lang="es-MX" sz="2000" b="1" dirty="0">
                <a:latin typeface="Arial Black" panose="020B0A04020102020204" pitchFamily="34" charset="0"/>
              </a:rPr>
              <a:t>en la tierra y nadie buscaba a Dios. Como padre de familia se esforzaba día y noche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exhortando a sus hijos a no perder la fe en Dios</a:t>
            </a:r>
            <a:r>
              <a:rPr lang="es-MX" sz="2000" b="1" dirty="0" smtClean="0">
                <a:latin typeface="Arial Black" panose="020B0A04020102020204" pitchFamily="34" charset="0"/>
              </a:rPr>
              <a:t>.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Todo lo que Noé hizo fue por fe en favor de su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familia. Como buen padre ejemplar obedeció a Dios en todo lo que le ordenó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3699803" y="0"/>
            <a:ext cx="14109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NOÉ</a:t>
            </a:r>
            <a:endParaRPr lang="es-MX" sz="40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885"/>
            <a:ext cx="9144000" cy="375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65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13128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Noé fue un padre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agradecido con Dios, ofreció en un altar holocausto de aroma grato a Dios. Esta mañana les damos la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bienvenida a este programa y que todos ofrezcamos a través de nuestros cantos y oraciones un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holocausto de aroma grato a Dios.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41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788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266</TotalTime>
  <Words>1027</Words>
  <Application>Microsoft Office PowerPoint</Application>
  <PresentationFormat>Presentación en pantalla (4:3)</PresentationFormat>
  <Paragraphs>92</Paragraphs>
  <Slides>29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4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26</cp:revision>
  <dcterms:created xsi:type="dcterms:W3CDTF">2025-06-10T21:31:08Z</dcterms:created>
  <dcterms:modified xsi:type="dcterms:W3CDTF">2025-06-11T18:52:26Z</dcterms:modified>
</cp:coreProperties>
</file>