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91" r:id="rId4"/>
    <p:sldId id="268" r:id="rId5"/>
    <p:sldId id="266" r:id="rId6"/>
    <p:sldId id="265" r:id="rId7"/>
    <p:sldId id="29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2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0D815-36F8-4D1F-949F-ADCCAEF4BB16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2F80-CF96-4E21-BBE4-266D428121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903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621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249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98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814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639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800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143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68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336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089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461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0CE3A-2135-44BF-879A-DE7935F175BB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67CB8-6400-4EEB-808D-12839B4AFB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555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“RESCATADAS Y TRANSFORMADAS POR JESÚS”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461664"/>
            <a:ext cx="9144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MÁS CERCA DE LA IGLESIA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304" y="830996"/>
            <a:ext cx="3801392" cy="60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553258"/>
            <a:ext cx="45217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ser rescatadas por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experimentamos un bienestar más que completo, pues Él nos rescata física, mental, social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espiritualmente. Es solo el rescate de Jesús en nuestras vidas que nos permitirá gozar de la </a:t>
            </a:r>
            <a:r>
              <a:rPr lang="es-MX" sz="2400" b="1" dirty="0" smtClean="0">
                <a:latin typeface="Arial Black" panose="020B0A04020102020204" pitchFamily="34" charset="0"/>
              </a:rPr>
              <a:t>verdadera felicidad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708" y="0"/>
            <a:ext cx="4622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29466" y="1111348"/>
            <a:ext cx="55145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lo largo de la historia, Jesús fijó su mirada en distintas mujeres a quienes rescató y transformó. </a:t>
            </a:r>
            <a:r>
              <a:rPr lang="es-MX" sz="2400" b="1" dirty="0" smtClean="0">
                <a:latin typeface="Arial Black" panose="020B0A04020102020204" pitchFamily="34" charset="0"/>
              </a:rPr>
              <a:t>Esta mañana </a:t>
            </a:r>
            <a:r>
              <a:rPr lang="es-MX" sz="2400" b="1" dirty="0">
                <a:latin typeface="Arial Black" panose="020B0A04020102020204" pitchFamily="34" charset="0"/>
              </a:rPr>
              <a:t>escucharemos su testimonio y la manera en que sus vidas fueron rescatadas y transformadas.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Hoy, Él quiere hacer lo mismo en tu vida, ¿estás dispuesta a permitir que Jesús rescate y transforme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 vida?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9309"/>
            <a:ext cx="3629466" cy="35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#288 “AL CONTEMPLARTE, MI SALVADOR”.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30"/>
            <a:ext cx="9144000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62843" y="874454"/>
            <a:ext cx="39811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Buenos días, yo soy Ana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si bien es cierto, Dios me rescató en muchos ámbitos de mi vida, pero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quiero compartirles la forma en la que me rescató de una necesidad social, pues al ser estéril,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mucha gente se burlaba de mí. Dentro de ellas </a:t>
            </a:r>
            <a:r>
              <a:rPr lang="es-MX" sz="2000" b="1" dirty="0" err="1">
                <a:latin typeface="Arial Black" panose="020B0A04020102020204" pitchFamily="34" charset="0"/>
              </a:rPr>
              <a:t>Penina</a:t>
            </a:r>
            <a:r>
              <a:rPr lang="es-MX" sz="2000" b="1" dirty="0">
                <a:latin typeface="Arial Black" panose="020B0A04020102020204" pitchFamily="34" charset="0"/>
              </a:rPr>
              <a:t>, pues yo no podía dar hijos… Lo único </a:t>
            </a:r>
            <a:r>
              <a:rPr lang="es-MX" sz="2000" b="1" dirty="0" smtClean="0">
                <a:latin typeface="Arial Black" panose="020B0A04020102020204" pitchFamily="34" charset="0"/>
              </a:rPr>
              <a:t>que quería </a:t>
            </a:r>
            <a:r>
              <a:rPr lang="es-MX" sz="2000" b="1" dirty="0">
                <a:latin typeface="Arial Black" panose="020B0A04020102020204" pitchFamily="34" charset="0"/>
              </a:rPr>
              <a:t>era esconderme, pasar desapercibida, que nadie me viera; pues esto realmente me llenaba </a:t>
            </a:r>
            <a:r>
              <a:rPr lang="es-MX" sz="2000" b="1" dirty="0" smtClean="0">
                <a:latin typeface="Arial Black" panose="020B0A04020102020204" pitchFamily="34" charset="0"/>
              </a:rPr>
              <a:t>de vergüenza</a:t>
            </a:r>
            <a:r>
              <a:rPr lang="es-MX" sz="2000" b="1" dirty="0">
                <a:latin typeface="Arial Black" panose="020B0A04020102020204" pitchFamily="34" charset="0"/>
              </a:rPr>
              <a:t>. Pero la oración fue mi refugio.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ANA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5162843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91056" y="405606"/>
            <a:ext cx="3652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 pedí a Dios que me diera un hijo y Él me lo concedió.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Quizá en esta mañana haya alguien que en algún momento se haya sentido tan avergonzada, al grado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querer que nadie la vea, si es tu caso, recuerda que Cristo Jesús está dispuesto a rescatarte, solo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habla con Él, cuéntale cuál es tu necesidad, y estoy segura que, así como contestó mi oración, lo hará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con la tuya.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491057" cy="67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¿QUÉ IMPIDE QUE EL SEÑOR SE REVELE EN TU FAMILIA?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0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MUJER CON FLUJO DE SANGRE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718679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 siento muy contenta al </a:t>
            </a:r>
            <a:r>
              <a:rPr lang="es-MX" sz="2000" b="1" dirty="0" smtClean="0">
                <a:latin typeface="Arial Black" panose="020B0A04020102020204" pitchFamily="34" charset="0"/>
              </a:rPr>
              <a:t>saber que </a:t>
            </a:r>
            <a:r>
              <a:rPr lang="es-MX" sz="2000" b="1" dirty="0">
                <a:latin typeface="Arial Black" panose="020B0A04020102020204" pitchFamily="34" charset="0"/>
              </a:rPr>
              <a:t>mi testimonio puede ser de gran bendición para muchas mujeres.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 encontraba cansada, agotada y sin esperanza, pues desde hacía 12 años padecía una </a:t>
            </a:r>
            <a:r>
              <a:rPr lang="es-MX" sz="2000" b="1" dirty="0" smtClean="0">
                <a:latin typeface="Arial Black" panose="020B0A04020102020204" pitchFamily="34" charset="0"/>
              </a:rPr>
              <a:t>enfermedad que </a:t>
            </a:r>
            <a:r>
              <a:rPr lang="es-MX" sz="2000" b="1" dirty="0">
                <a:latin typeface="Arial Black" panose="020B0A04020102020204" pitchFamily="34" charset="0"/>
              </a:rPr>
              <a:t>estaba acabando poco a poco con mi vida. Durante todo este tiempo, acudí con diversos </a:t>
            </a:r>
            <a:r>
              <a:rPr lang="es-MX" sz="2000" b="1" dirty="0" smtClean="0">
                <a:latin typeface="Arial Black" panose="020B0A04020102020204" pitchFamily="34" charset="0"/>
              </a:rPr>
              <a:t>médicos para </a:t>
            </a:r>
            <a:r>
              <a:rPr lang="es-MX" sz="2000" b="1" dirty="0">
                <a:latin typeface="Arial Black" panose="020B0A04020102020204" pitchFamily="34" charset="0"/>
              </a:rPr>
              <a:t>poder sanar ese flujo de sangre que tanto sufrimiento me causaba, o hemorragias, mejor conocido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este tiempo, pero todo fue en vano, nadie había logrado ayudarme y mi vida poco a poco se </a:t>
            </a:r>
            <a:r>
              <a:rPr lang="es-MX" sz="2000" b="1" dirty="0" smtClean="0">
                <a:latin typeface="Arial Black" panose="020B0A04020102020204" pitchFamily="34" charset="0"/>
              </a:rPr>
              <a:t>iba apagando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1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un día, ¡todo cambió! La esperanza volvió a mi vida, pues escuché hablar de Jesús, </a:t>
            </a:r>
            <a:r>
              <a:rPr lang="es-MX" sz="2000" b="1" dirty="0" smtClean="0">
                <a:latin typeface="Arial Black" panose="020B0A04020102020204" pitchFamily="34" charset="0"/>
              </a:rPr>
              <a:t>y según </a:t>
            </a:r>
            <a:r>
              <a:rPr lang="es-MX" sz="2000" b="1" dirty="0">
                <a:latin typeface="Arial Black" panose="020B0A04020102020204" pitchFamily="34" charset="0"/>
              </a:rPr>
              <a:t>lo que se decía, había sanado a muchas personas de diversas enfermedades.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Así </a:t>
            </a:r>
            <a:r>
              <a:rPr lang="es-MX" sz="2000" b="1" dirty="0">
                <a:latin typeface="Arial Black" panose="020B0A04020102020204" pitchFamily="34" charset="0"/>
              </a:rPr>
              <a:t>que sin </a:t>
            </a:r>
            <a:r>
              <a:rPr lang="es-MX" sz="2000" b="1" dirty="0" smtClean="0">
                <a:latin typeface="Arial Black" panose="020B0A04020102020204" pitchFamily="34" charset="0"/>
              </a:rPr>
              <a:t>dudarlo me </a:t>
            </a:r>
            <a:r>
              <a:rPr lang="es-MX" sz="2000" b="1" dirty="0">
                <a:latin typeface="Arial Black" panose="020B0A04020102020204" pitchFamily="34" charset="0"/>
              </a:rPr>
              <a:t>apresuré para ir a su encuentro.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</a:t>
            </a:r>
            <a:r>
              <a:rPr lang="es-MX" sz="2000" b="1" dirty="0">
                <a:latin typeface="Arial Black" panose="020B0A04020102020204" pitchFamily="34" charset="0"/>
              </a:rPr>
              <a:t>llegué al lugar donde se encontraba, me acerqué lo más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pude a Él, pues en mi mente pensaba; si tan solo tocare su manto, de seguro quedaré sana, y así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fue. Jesús me sanó de esa enfermedad que hacía años me atormentaba.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8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73" y="1"/>
            <a:ext cx="9144000" cy="76528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8812" y="926517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Tal vez hoy tú también te encuentras sufriendo por alguna enfermedad que te deja sin fuerzas, que te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lastima, que te tiene sin esperanza. Te invito a que busques a Dios y deposites en Él tu confianza, y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ten la seguridad, que Él, así como me rescató de aquella enfermedad, lo hará también contigo. </a:t>
            </a:r>
          </a:p>
        </p:txBody>
      </p:sp>
    </p:spTree>
    <p:extLst>
      <p:ext uri="{BB962C8B-B14F-4D97-AF65-F5344CB8AC3E}">
        <p14:creationId xmlns:p14="http://schemas.microsoft.com/office/powerpoint/2010/main" val="33846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68" y="523219"/>
            <a:ext cx="5514535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#391 “¿LE IMPORTARÁ A JESÚS?”,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#409 “SI MI DÉBIL FE FLAQUEARE”.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6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2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MARÍA MAGDALENA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 siento muy privilegiada de poder compartirles mi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testimonio. Si tuviera que describir las necesidades que Dios atendió en mi vida, realmente abarcaría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todas las áreas; social, física, emocional y espiritual. Pero esta mañana quiero compartirles la manera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que Jesús rescató mi vida emocional.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9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5336" y="450166"/>
            <a:ext cx="49869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Me sentía indigna, mi autoestima estaba por los suelos y mis ánimos habían desaparecido. A lo largo</a:t>
            </a:r>
          </a:p>
          <a:p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de mi vida, había cometido muchos errores los cuales me hacían sentir de esta manera. Y es que</a:t>
            </a:r>
          </a:p>
          <a:p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cuando como mujer, pierdes la dignidad y el amor propio, nada tiene sentido, sientes que no mereces</a:t>
            </a:r>
          </a:p>
          <a:p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nada y es por esto que la tristeza, el vacío y la desesperanza inundan tu vida. </a:t>
            </a:r>
          </a:p>
        </p:txBody>
      </p:sp>
    </p:spTree>
    <p:extLst>
      <p:ext uri="{BB962C8B-B14F-4D97-AF65-F5344CB8AC3E}">
        <p14:creationId xmlns:p14="http://schemas.microsoft.com/office/powerpoint/2010/main" val="1668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4048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un día, mi </a:t>
            </a:r>
            <a:r>
              <a:rPr lang="es-MX" sz="2000" b="1" dirty="0" smtClean="0">
                <a:latin typeface="Arial Black" panose="020B0A04020102020204" pitchFamily="34" charset="0"/>
              </a:rPr>
              <a:t>vida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cambió por completo, pues cuando todos pensaban que lo único que merecía era la muerte… Jesús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 rescató, evitó que me apedrearan y más que eso, perdonó mis pecados. Y a partir de ese momento,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 vida ya no fue igual, pues entendí que, si Jesús me amaba al grado de perdonar mis pecados, yo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debía hacerlo.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13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891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Seguramente, al igual que yo, tú también te has sentido indigna. Pero hoy, Jesús está dispuesto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rescatarte, pues te ama y desea que vivas emocionalmente plena para compartir con otros del </a:t>
            </a:r>
            <a:r>
              <a:rPr lang="es-MX" sz="2400" b="1" dirty="0" smtClean="0">
                <a:latin typeface="Arial Black" panose="020B0A04020102020204" pitchFamily="34" charset="0"/>
              </a:rPr>
              <a:t>amor de </a:t>
            </a:r>
            <a:r>
              <a:rPr lang="es-MX" sz="2400" b="1" dirty="0">
                <a:latin typeface="Arial Black" panose="020B0A04020102020204" pitchFamily="34" charset="0"/>
              </a:rPr>
              <a:t>Cristo Jesús.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7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smtClean="0">
                <a:latin typeface="Arial Black" panose="020B0A04020102020204" pitchFamily="34" charset="0"/>
              </a:rPr>
              <a:t>RAHAB</a:t>
            </a:r>
            <a:endParaRPr lang="es-MX" sz="3600" b="1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795889" y="1103181"/>
            <a:ext cx="334811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un placer poder contribuir con este tema “rescatadas y transformadas </a:t>
            </a:r>
            <a:r>
              <a:rPr lang="es-MX" sz="2000" b="1" dirty="0" smtClean="0">
                <a:latin typeface="Arial Black" panose="020B0A04020102020204" pitchFamily="34" charset="0"/>
              </a:rPr>
              <a:t>por Jesús</a:t>
            </a:r>
            <a:r>
              <a:rPr lang="es-MX" sz="2000" b="1" dirty="0">
                <a:latin typeface="Arial Black" panose="020B0A04020102020204" pitchFamily="34" charset="0"/>
              </a:rPr>
              <a:t>”. Y es que, si hay alguien que puede testificar de rescate, esa soy yo.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 vida era totalmente vacía, sin sentido, sin rumbo. Para ganarme la vida me dedicaba a hacer cosas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iban en contra de la voluntad de Dios, aunque realmente yo no le conocía.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809957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89120" y="1141889"/>
            <a:ext cx="4754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Pero un día Dios fijó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mirada en mí y me llenó de gracia y misericordia y estoy segura que a partir de ahí todo cambió,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pues cuando se trató de creer en Él, yo lo hice, aún sin conocerle, pues Dios ya había sembrado en </a:t>
            </a:r>
            <a:r>
              <a:rPr lang="es-MX" sz="2400" b="1" dirty="0" smtClean="0">
                <a:latin typeface="Arial Black" panose="020B0A04020102020204" pitchFamily="34" charset="0"/>
              </a:rPr>
              <a:t>mí la </a:t>
            </a:r>
            <a:r>
              <a:rPr lang="es-MX" sz="2400" b="1" dirty="0">
                <a:latin typeface="Arial Black" panose="020B0A04020102020204" pitchFamily="34" charset="0"/>
              </a:rPr>
              <a:t>fe. Dios rescató mi vida espiritual, pues antes de conocerle no tenía un Dios poderoso al cual acudir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mis momentos difíciles.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9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0669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sé que Él tenía grandes planes para mí,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pues </a:t>
            </a:r>
            <a:r>
              <a:rPr lang="es-MX" sz="2400" b="1" dirty="0">
                <a:latin typeface="Arial Black" panose="020B0A04020102020204" pitchFamily="34" charset="0"/>
              </a:rPr>
              <a:t>incluso mi nombre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aparece en los héroes de la fe. De la misma manera, puede ser que tu fe esté desfalleciendo, o peor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aún, la hayas perdido. Dios desea rescatarte y recuperar en ti la fe que hará que tu vida tenga sentido.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93693" y="844061"/>
            <a:ext cx="4168577" cy="132343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9720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hemos escuchado, Dios desea rescatarnos en todas las áreas de nuestras vidas; social, física,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emocional y espiritual. Él quiere que gocemos de un bienestar completo, en el que como mujeres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seamos plenas en todo. Esto con la finalidad de que nuestras vidas sean transformadas y podamos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cumplir la misión que Dios nos ha encomendado, brillar para que otros vean en nuestras vidas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reflejo de Cristo Jesús.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9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1061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108891" cy="62732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08890" y="584772"/>
            <a:ext cx="4035109" cy="3477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SOBRE QUIENES HA LLEGADO EL FIN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89" y="4062647"/>
            <a:ext cx="4035110" cy="27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CONCLUSIÓN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0537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Invitar a todas las mujeres a pasar al frente para hacer una oración especial de consagración por sus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vidas. Realizar la siguiente lectura antifonal con la congregación: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43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7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5083" y="117693"/>
            <a:ext cx="853908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Mujeres: Bienaventuradas las mujeres generosas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Congregación: Porque ellas recibirán la bendición del Señor.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Mujeres: Bienaventuradas las mujeres humildes,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Congregación: Porque ellas heredarán la tierra.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Mujeres: Bienaventuradas las mujeres que temen a Dios,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Congregación: Porque Él será el centro de sus vidas.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Mujeres: Bienaventuradas las mujeres sabias,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Congregación: Porque ellas recibirán discernimiento.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Mujeres: Bienaventuradas las mujeres de Fe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  <a:endParaRPr lang="es-MX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s-MX" sz="2400" b="1" dirty="0">
                <a:latin typeface="Arial Black" panose="020B0A04020102020204" pitchFamily="34" charset="0"/>
              </a:rPr>
              <a:t>Congregación: Porque ellas verán a Dios.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Mujeres: Bienaventuradas las mujeres que han sido rescatadas por Dios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Congregación: Porque de ellas es el reino de los Cielos.</a:t>
            </a:r>
          </a:p>
        </p:txBody>
      </p:sp>
    </p:spTree>
    <p:extLst>
      <p:ext uri="{BB962C8B-B14F-4D97-AF65-F5344CB8AC3E}">
        <p14:creationId xmlns:p14="http://schemas.microsoft.com/office/powerpoint/2010/main" val="3333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 112 “NINGÚN OTRO ME AMÓ CUAL CRISTO”.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942975"/>
            <a:ext cx="63722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9755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Hacer énfasis en la misión especial de las mujeres y dedicarlas a Dios a través de la oración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98208" y="1724021"/>
            <a:ext cx="6970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Mujer 1. Desde la creación de este mundo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Mujer 2. Dios formó a la mujer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Mujer 3. Para darle vida eterna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Mujer 4. Y transformar todo su ser.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Todas: (todas las mujeres levantan el letrero de bienvenidos</a:t>
            </a:r>
            <a:r>
              <a:rPr lang="es-MX" sz="2400" b="1" dirty="0" smtClean="0">
                <a:latin typeface="Arial Black" panose="020B0A04020102020204" pitchFamily="34" charset="0"/>
              </a:rPr>
              <a:t>)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¡¡SEAN TODOS </a:t>
            </a:r>
            <a:r>
              <a:rPr lang="es-MX" sz="2400" b="1" dirty="0" smtClean="0">
                <a:latin typeface="Arial Black" panose="020B0A04020102020204" pitchFamily="34" charset="0"/>
              </a:rPr>
              <a:t>MUY BIENVENIDOS</a:t>
            </a:r>
            <a:r>
              <a:rPr lang="es-MX" sz="2400" b="1" dirty="0"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18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31436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-1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3998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5323" y="205729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Jeremías 29:11 “Porque yo sé los pensamientos que tengo acerca de vosotros, dice Jehová,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pensamientos de paz, y no de mal, para daros el fin que esperáis”.</a:t>
            </a:r>
          </a:p>
        </p:txBody>
      </p:sp>
    </p:spTree>
    <p:extLst>
      <p:ext uri="{BB962C8B-B14F-4D97-AF65-F5344CB8AC3E}">
        <p14:creationId xmlns:p14="http://schemas.microsoft.com/office/powerpoint/2010/main" val="831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54106"/>
            <a:ext cx="9144000" cy="5262979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 Reflexionar y recordar que Dios está al pendiente de todas nuestras necesidades</a:t>
            </a:r>
            <a:r>
              <a:rPr lang="es-MX" sz="2800" b="1" dirty="0" smtClean="0">
                <a:latin typeface="Arial Black" panose="020B0A04020102020204" pitchFamily="34" charset="0"/>
              </a:rPr>
              <a:t>.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Es por eso, </a:t>
            </a:r>
            <a:r>
              <a:rPr lang="es-MX" sz="2800" b="1" dirty="0" smtClean="0">
                <a:latin typeface="Arial Black" panose="020B0A04020102020204" pitchFamily="34" charset="0"/>
              </a:rPr>
              <a:t>que desea </a:t>
            </a:r>
            <a:r>
              <a:rPr lang="es-MX" sz="2800" b="1" dirty="0">
                <a:latin typeface="Arial Black" panose="020B0A04020102020204" pitchFamily="34" charset="0"/>
              </a:rPr>
              <a:t>que estemos bien en todas las áreas de nuestra vida; social, física, emocional y espiritual.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 Entender que Dios desea rescatarnos de aquellas situaciones adversas, que en muchas </a:t>
            </a:r>
            <a:r>
              <a:rPr lang="es-MX" sz="2800" b="1" dirty="0" smtClean="0">
                <a:latin typeface="Arial Black" panose="020B0A04020102020204" pitchFamily="34" charset="0"/>
              </a:rPr>
              <a:t>ocasiones nos </a:t>
            </a:r>
            <a:r>
              <a:rPr lang="es-MX" sz="2800" b="1" dirty="0">
                <a:latin typeface="Arial Black" panose="020B0A04020102020204" pitchFamily="34" charset="0"/>
              </a:rPr>
              <a:t>hunden tanto, hasta el punto de hacernos creer que somos indignas ante su presencia.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 Entender que Dios no solo nos rescata, sino que transforma nuestras vidas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584774"/>
            <a:ext cx="9144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6217085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473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5500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Desde el inicio de la historia de la humanidad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hasta la actualidad, la mujer ha tenido un rol muy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importante como madre, esposa e integrante de la sociedad.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menudo el cumplimiento de estos </a:t>
            </a:r>
            <a:r>
              <a:rPr lang="es-MX" sz="2000" b="1" dirty="0" smtClean="0">
                <a:latin typeface="Arial Black" panose="020B0A04020102020204" pitchFamily="34" charset="0"/>
              </a:rPr>
              <a:t>roles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lleva a enfrentarse a diversas situaciones adversas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las cuales le ocasionan tristeza, sufrimiento </a:t>
            </a:r>
            <a:r>
              <a:rPr lang="es-MX" sz="2000" b="1" dirty="0" smtClean="0">
                <a:latin typeface="Arial Black" panose="020B0A04020102020204" pitchFamily="34" charset="0"/>
              </a:rPr>
              <a:t>y dolor</a:t>
            </a:r>
            <a:r>
              <a:rPr lang="es-MX" sz="2000" b="1" dirty="0">
                <a:latin typeface="Arial Black" panose="020B0A04020102020204" pitchFamily="34" charset="0"/>
              </a:rPr>
              <a:t>, y es en medio de estos escenarios que las fuerzas flaquean, los ánimos se agotan y la </a:t>
            </a:r>
            <a:r>
              <a:rPr lang="es-MX" sz="2000" b="1" dirty="0" smtClean="0">
                <a:latin typeface="Arial Black" panose="020B0A04020102020204" pitchFamily="34" charset="0"/>
              </a:rPr>
              <a:t>esperanza desaparece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141" y="0"/>
            <a:ext cx="3739640" cy="385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488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aquí donde figura el papel de nuestro Salvador, Cristo Jesús, pues desea rescatarnos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transformar nuestras vidas. Jeremías 29:11 dice que los planes de Dios para sus hijas es que tengan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bienestar. La OMS afirma que el bienestar completo es físico, mental y social.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9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</TotalTime>
  <Words>1632</Words>
  <Application>Microsoft Office PowerPoint</Application>
  <PresentationFormat>Presentación en pantalla (4:3)</PresentationFormat>
  <Paragraphs>121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2025-06-03T17:41:20Z</dcterms:created>
  <dcterms:modified xsi:type="dcterms:W3CDTF">2025-06-04T02:31:45Z</dcterms:modified>
</cp:coreProperties>
</file>