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8" r:id="rId4"/>
    <p:sldId id="265" r:id="rId5"/>
    <p:sldId id="264" r:id="rId6"/>
    <p:sldId id="257" r:id="rId7"/>
    <p:sldId id="259" r:id="rId8"/>
    <p:sldId id="262" r:id="rId9"/>
    <p:sldId id="263" r:id="rId10"/>
    <p:sldId id="266" r:id="rId11"/>
    <p:sldId id="267" r:id="rId12"/>
    <p:sldId id="261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5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957" autoAdjust="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2CCF-9E4A-4681-B429-0E094E8C521C}" type="datetimeFigureOut">
              <a:rPr lang="es-MX" smtClean="0"/>
              <a:t>01/04/2025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65E97-2AE0-45B3-B9B7-D1181CF4D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3844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2CCF-9E4A-4681-B429-0E094E8C521C}" type="datetimeFigureOut">
              <a:rPr lang="es-MX" smtClean="0"/>
              <a:t>01/04/2025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65E97-2AE0-45B3-B9B7-D1181CF4D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5084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2CCF-9E4A-4681-B429-0E094E8C521C}" type="datetimeFigureOut">
              <a:rPr lang="es-MX" smtClean="0"/>
              <a:t>01/04/2025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65E97-2AE0-45B3-B9B7-D1181CF4D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249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2CCF-9E4A-4681-B429-0E094E8C521C}" type="datetimeFigureOut">
              <a:rPr lang="es-MX" smtClean="0"/>
              <a:t>01/04/2025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65E97-2AE0-45B3-B9B7-D1181CF4D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565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2CCF-9E4A-4681-B429-0E094E8C521C}" type="datetimeFigureOut">
              <a:rPr lang="es-MX" smtClean="0"/>
              <a:t>01/04/2025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65E97-2AE0-45B3-B9B7-D1181CF4D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261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2CCF-9E4A-4681-B429-0E094E8C521C}" type="datetimeFigureOut">
              <a:rPr lang="es-MX" smtClean="0"/>
              <a:t>01/04/2025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65E97-2AE0-45B3-B9B7-D1181CF4D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895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2CCF-9E4A-4681-B429-0E094E8C521C}" type="datetimeFigureOut">
              <a:rPr lang="es-MX" smtClean="0"/>
              <a:t>01/04/2025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65E97-2AE0-45B3-B9B7-D1181CF4D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479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2CCF-9E4A-4681-B429-0E094E8C521C}" type="datetimeFigureOut">
              <a:rPr lang="es-MX" smtClean="0"/>
              <a:t>01/04/2025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65E97-2AE0-45B3-B9B7-D1181CF4D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8492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2CCF-9E4A-4681-B429-0E094E8C521C}" type="datetimeFigureOut">
              <a:rPr lang="es-MX" smtClean="0"/>
              <a:t>01/04/2025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65E97-2AE0-45B3-B9B7-D1181CF4D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4274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2CCF-9E4A-4681-B429-0E094E8C521C}" type="datetimeFigureOut">
              <a:rPr lang="es-MX" smtClean="0"/>
              <a:t>01/04/2025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65E97-2AE0-45B3-B9B7-D1181CF4D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956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2CCF-9E4A-4681-B429-0E094E8C521C}" type="datetimeFigureOut">
              <a:rPr lang="es-MX" smtClean="0"/>
              <a:t>01/04/2025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65E97-2AE0-45B3-B9B7-D1181CF4D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576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12CCF-9E4A-4681-B429-0E094E8C521C}" type="datetimeFigureOut">
              <a:rPr lang="es-MX" smtClean="0"/>
              <a:t>01/04/2025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65E97-2AE0-45B3-B9B7-D1181CF4DD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207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“LA SALUD QUE SOLO DIOS PUEDE DAR”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6" y="5613009"/>
            <a:ext cx="1226572" cy="109105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75582" y="5613009"/>
            <a:ext cx="7751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219"/>
            <a:ext cx="9144000" cy="505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0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MISIÓN CON ORACIÓN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1"/>
            <a:ext cx="9144000" cy="52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1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buena salud social es importante para nuestro bienestar en general, ya que nos permite tener un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sentido de pertenencia y conexión con los demás,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 </a:t>
            </a:r>
            <a:r>
              <a:rPr lang="es-MX" sz="2400" b="1" dirty="0">
                <a:latin typeface="Arial Black" panose="020B0A04020102020204" pitchFamily="34" charset="0"/>
              </a:rPr>
              <a:t>cual puede reducir el estrés y mejorar nuestra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salud mental.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4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1" y="4394775"/>
            <a:ext cx="91440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Desarrollar habilidades de manera constante nos permite tener un corazón y una mente sana, </a:t>
            </a:r>
            <a:r>
              <a:rPr lang="es-MX" sz="2000" b="1" dirty="0" smtClean="0">
                <a:latin typeface="Arial Black" panose="020B0A04020102020204" pitchFamily="34" charset="0"/>
              </a:rPr>
              <a:t>las investigaciones </a:t>
            </a:r>
            <a:r>
              <a:rPr lang="es-MX" sz="2000" b="1" dirty="0">
                <a:latin typeface="Arial Black" panose="020B0A04020102020204" pitchFamily="34" charset="0"/>
              </a:rPr>
              <a:t>centradas en la música y su efecto en el cerebro han arrojado </a:t>
            </a:r>
            <a:r>
              <a:rPr lang="es-MX" sz="2000" b="1" dirty="0" smtClean="0">
                <a:latin typeface="Arial Black" panose="020B0A04020102020204" pitchFamily="34" charset="0"/>
              </a:rPr>
              <a:t>como resultado que estos </a:t>
            </a:r>
            <a:r>
              <a:rPr lang="es-MX" sz="2000" b="1" dirty="0">
                <a:latin typeface="Arial Black" panose="020B0A04020102020204" pitchFamily="34" charset="0"/>
              </a:rPr>
              <a:t>efectos ayudan en el tratamiento de ciertas enfermedades como dolor crónico, Parkinson </a:t>
            </a:r>
            <a:r>
              <a:rPr lang="es-MX" sz="2000" b="1" dirty="0" smtClean="0">
                <a:latin typeface="Arial Black" panose="020B0A04020102020204" pitchFamily="34" charset="0"/>
              </a:rPr>
              <a:t>y enfermedades </a:t>
            </a:r>
            <a:r>
              <a:rPr lang="es-MX" sz="2000" b="1" dirty="0">
                <a:latin typeface="Arial Black" panose="020B0A04020102020204" pitchFamily="34" charset="0"/>
              </a:rPr>
              <a:t>cardiovasculares, por eso les invitamos a alabar a Dios con gran alegría. Himno # </a:t>
            </a:r>
            <a:r>
              <a:rPr lang="es-MX" sz="2000" b="1" dirty="0" smtClean="0">
                <a:latin typeface="Arial Black" panose="020B0A04020102020204" pitchFamily="34" charset="0"/>
              </a:rPr>
              <a:t>558 AMA A TUS PRÓJIMOS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8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4103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Contar nuestra experiencia de vida ayuda a nuestra salud general ya que otros pueden ver cómo obra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 Dios en nuestra vida, de qué manera nos da salud, cómo es que derrama sus bendiciones sobre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nosotros, y cómo nos proporciona el bienestar que tanto anhelamos, por eso estemos atentos a la </a:t>
            </a:r>
            <a:r>
              <a:rPr lang="es-MX" sz="2000" b="1" dirty="0" smtClean="0">
                <a:latin typeface="Arial Black" panose="020B0A04020102020204" pitchFamily="34" charset="0"/>
              </a:rPr>
              <a:t>carta misionera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4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7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26807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7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0186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034455" y="914400"/>
            <a:ext cx="3233834" cy="1446550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/>
              <a:t>INFORME</a:t>
            </a:r>
          </a:p>
          <a:p>
            <a:pPr algn="ctr"/>
            <a:r>
              <a:rPr lang="es-MX" sz="4400" b="1" dirty="0" smtClean="0"/>
              <a:t>SECRETARIAL</a:t>
            </a:r>
            <a:endParaRPr lang="es-MX" sz="4400" b="1" dirty="0"/>
          </a:p>
        </p:txBody>
      </p:sp>
    </p:spTree>
    <p:extLst>
      <p:ext uri="{BB962C8B-B14F-4D97-AF65-F5344CB8AC3E}">
        <p14:creationId xmlns:p14="http://schemas.microsoft.com/office/powerpoint/2010/main" val="113682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293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salud física no es solo ausencia de enfermedad, implica también la funcionalidad adecuada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 organismo. Esto comprende la capacidad de realizar actividades cotidianas sin limitaciones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físicas, la resistencia a las enfermedades y la capacidad de recuperarse frente a los traumas físicos.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5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3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5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5106572" cy="615511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106572" y="707885"/>
            <a:ext cx="4037428" cy="3416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ALGUNOS </a:t>
            </a:r>
            <a:r>
              <a:rPr lang="es-MX" sz="3600" b="1" dirty="0">
                <a:latin typeface="Arial Black" panose="020B0A04020102020204" pitchFamily="34" charset="0"/>
              </a:rPr>
              <a:t>PRINCIPIOS DE </a:t>
            </a:r>
            <a:r>
              <a:rPr lang="es-MX" sz="2800" b="1" dirty="0" smtClean="0">
                <a:latin typeface="Arial Black" panose="020B0A04020102020204" pitchFamily="34" charset="0"/>
              </a:rPr>
              <a:t>INTERPRETACIÓN</a:t>
            </a:r>
            <a:r>
              <a:rPr lang="es-MX" sz="3600" b="1" dirty="0" smtClean="0">
                <a:latin typeface="Arial Black" panose="020B0A04020102020204" pitchFamily="34" charset="0"/>
              </a:rPr>
              <a:t> PROFÉTICA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572" y="4124205"/>
            <a:ext cx="4037428" cy="27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2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266028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Salud espiritual significa tener una conexión con algo más grande que nosotros mismos, ese algo es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nuestro Dios, y es a través del estudio diario de su palabra que podemos conocerle y conectarnos con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él, cuando memorizamos versículos bíblicos mejora nuestra capacidad de encontrar significado y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propósito de vida, además de que nos ayuda a vivir en armonía con los demás y con el mundo que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nos rodea.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6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1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25" y="1674280"/>
            <a:ext cx="1558435" cy="138624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34691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31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82667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Nuestra salud es importante, y así como vimos durante el programa, debemos tener un completo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bienestar, es decir, una salud integral que considere todos los aspectos del ser humano, recordando y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reconociendo que solo nuestro padre Dios nos puede ayudar día a día en este propósito, por tanto,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busquémosle primeramente a </a:t>
            </a:r>
            <a:r>
              <a:rPr lang="es-MX" b="1" dirty="0" smtClean="0">
                <a:latin typeface="Arial Black" panose="020B0A04020102020204" pitchFamily="34" charset="0"/>
              </a:rPr>
              <a:t>ÉL.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2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8782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la salud espiritual tiene prioridad en nuestra vida, la salud </a:t>
            </a:r>
            <a:r>
              <a:rPr lang="es-MX" sz="2000" b="1" dirty="0" smtClean="0">
                <a:latin typeface="Arial Black" panose="020B0A04020102020204" pitchFamily="34" charset="0"/>
              </a:rPr>
              <a:t>mental y </a:t>
            </a:r>
            <a:r>
              <a:rPr lang="es-MX" sz="2000" b="1" dirty="0">
                <a:latin typeface="Arial Black" panose="020B0A04020102020204" pitchFamily="34" charset="0"/>
              </a:rPr>
              <a:t>emocional podrían venir por añadidura y, a su vez,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esto </a:t>
            </a:r>
            <a:r>
              <a:rPr lang="es-MX" sz="2000" b="1" dirty="0">
                <a:latin typeface="Arial Black" panose="020B0A04020102020204" pitchFamily="34" charset="0"/>
              </a:rPr>
              <a:t>ayudará en la prevención de enfermedades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físicas. Si practicamos los 8 remedios naturales, nuestra salud en general podría restablecerse 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mantendremos bajo control algunas enfermedades crónicas con la ayuda de Dios.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91057" cy="44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1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Recordemos que la salud es un estado dinámico que cambia a lo largo de la vida influyendo factores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ambientales, genéticos y de comportamiento, por tanto, el mantenimiento de la salud requiere un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enfoque de toda la vida.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79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7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1200329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Hay muchas personas que necesitan salud espiritual, es nuestro privilegio compartir con ellos la </a:t>
            </a:r>
            <a:r>
              <a:rPr lang="es-MX" b="1" dirty="0" smtClean="0">
                <a:latin typeface="Arial Black" panose="020B0A04020102020204" pitchFamily="34" charset="0"/>
              </a:rPr>
              <a:t>salud que </a:t>
            </a:r>
            <a:r>
              <a:rPr lang="es-MX" b="1" dirty="0">
                <a:latin typeface="Arial Black" panose="020B0A04020102020204" pitchFamily="34" charset="0"/>
              </a:rPr>
              <a:t>gozamos como cristianos que esperamos la segunda venida de nuestro Dios, entonemos el </a:t>
            </a:r>
            <a:r>
              <a:rPr lang="es-MX" b="1" dirty="0" smtClean="0">
                <a:latin typeface="Arial Black" panose="020B0A04020102020204" pitchFamily="34" charset="0"/>
              </a:rPr>
              <a:t>himno # </a:t>
            </a:r>
            <a:r>
              <a:rPr lang="es-MX" b="1" dirty="0">
                <a:latin typeface="Arial Black" panose="020B0A04020102020204" pitchFamily="34" charset="0"/>
              </a:rPr>
              <a:t>568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6658"/>
            <a:ext cx="9144000" cy="50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7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8639" y="0"/>
            <a:ext cx="969264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56097" y="841108"/>
            <a:ext cx="353013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 </a:t>
            </a:r>
            <a:r>
              <a:rPr lang="es-MX" sz="4400" b="1" dirty="0" smtClean="0"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 </a:t>
            </a:r>
            <a:r>
              <a:rPr lang="es-MX" sz="4400" b="1" dirty="0" smtClean="0">
                <a:latin typeface="Arial Black" panose="020B0A04020102020204" pitchFamily="34" charset="0"/>
              </a:rPr>
              <a:t>RODILLAS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29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4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5826"/>
            <a:ext cx="914400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dirty="0"/>
              <a:t>#</a:t>
            </a:r>
            <a:r>
              <a:rPr lang="es-MX" sz="2400" b="1" dirty="0">
                <a:latin typeface="Arial Black" panose="020B0A04020102020204" pitchFamily="34" charset="0"/>
              </a:rPr>
              <a:t>3 “Unidos en espíritu”, #293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“¿</a:t>
            </a:r>
            <a:r>
              <a:rPr lang="es-MX" sz="2400" b="1" dirty="0">
                <a:latin typeface="Arial Black" panose="020B0A04020102020204" pitchFamily="34" charset="0"/>
              </a:rPr>
              <a:t>Quieres ser salvo de toda </a:t>
            </a:r>
            <a:r>
              <a:rPr lang="es-MX" sz="2400" b="1" dirty="0" smtClean="0">
                <a:latin typeface="Arial Black" panose="020B0A04020102020204" pitchFamily="34" charset="0"/>
              </a:rPr>
              <a:t>maldad?”,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349 “Gran gozo hay </a:t>
            </a:r>
            <a:r>
              <a:rPr lang="es-MX" sz="2400" b="1" dirty="0" smtClean="0">
                <a:latin typeface="Arial Black" panose="020B0A04020102020204" pitchFamily="34" charset="0"/>
              </a:rPr>
              <a:t>en mi </a:t>
            </a:r>
            <a:r>
              <a:rPr lang="es-MX" sz="2400" b="1" dirty="0">
                <a:latin typeface="Arial Black" panose="020B0A04020102020204" pitchFamily="34" charset="0"/>
              </a:rPr>
              <a:t>alma hoy”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2447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6156"/>
            <a:ext cx="9144000" cy="506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1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54745" y="724309"/>
            <a:ext cx="346065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buena salud mental es esencial para nuestra calidad de vida, pero puede verse afectada por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diferentes factores, pero Dios por medio de la Biblia nos dice que, si un miembro padece, todos los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miembros se duelen con él, y si un miembro recibe honra,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todos </a:t>
            </a:r>
            <a:r>
              <a:rPr lang="es-MX" sz="2000" b="1" dirty="0">
                <a:latin typeface="Arial Black" panose="020B0A04020102020204" pitchFamily="34" charset="0"/>
              </a:rPr>
              <a:t>los miembros con él se gozan.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Vamos entonces </a:t>
            </a:r>
            <a:r>
              <a:rPr lang="es-MX" sz="2000" b="1" dirty="0">
                <a:latin typeface="Arial Black" panose="020B0A04020102020204" pitchFamily="34" charset="0"/>
              </a:rPr>
              <a:t>a gozarnos en el señor agradeciendo de rodillas.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142" y="523218"/>
            <a:ext cx="5373858" cy="634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1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3600"/>
            <a:ext cx="9144000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El estudio de la palabra de Dios nos reconforta y nos proporciona sanidad, leamos juntos la lectura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bíblica que encontramos en 3ª. Juan 2.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9263"/>
            <a:ext cx="9144000" cy="534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6985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Conocer la salud en distintas áreas de nuestra vida, Dios es el único que puede dar una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salud auténtica.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504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ser humano busca obtener salud en general, que le permita tener una visión completa de bienestar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las diferentes áreas como la física, emocional, mental, social, familiar o económica, pero muchas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veces olvida la salud espiritual, la cual, por regla general, se deja al último, a pesar de que esta es una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las más importantes para mejorar nuestra calidad de vida de manera significativa, por eso, en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programa de hoy vamos a recordar o conocer de qué manera nos proporciona mayor bienestar.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0127"/>
            <a:ext cx="9144000" cy="378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9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493870" y="1220918"/>
            <a:ext cx="450945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salud es un concepto complejo que abarca muchas dimensiones de nuestro bienestar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pero </a:t>
            </a:r>
            <a:r>
              <a:rPr lang="es-MX" sz="2000" b="1" dirty="0" smtClean="0">
                <a:latin typeface="Arial Black" panose="020B0A04020102020204" pitchFamily="34" charset="0"/>
              </a:rPr>
              <a:t>se complementa </a:t>
            </a:r>
            <a:r>
              <a:rPr lang="es-MX" sz="2000" b="1" dirty="0">
                <a:latin typeface="Arial Black" panose="020B0A04020102020204" pitchFamily="34" charset="0"/>
              </a:rPr>
              <a:t>si decidimos llegar a tiempo al lugar adecuado con nuestro médico de médicos que 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Cristo Jesús, quien en este momento nos da la bienvenida a la clínica de salud, y desea que cada </a:t>
            </a:r>
            <a:r>
              <a:rPr lang="es-MX" sz="2000" b="1" dirty="0" smtClean="0">
                <a:latin typeface="Arial Black" panose="020B0A04020102020204" pitchFamily="34" charset="0"/>
              </a:rPr>
              <a:t>uno de </a:t>
            </a:r>
            <a:r>
              <a:rPr lang="es-MX" sz="2000" b="1" dirty="0">
                <a:latin typeface="Arial Black" panose="020B0A04020102020204" pitchFamily="34" charset="0"/>
              </a:rPr>
              <a:t>nosotros regale una sonrisa a la persona que está a nuestro lado.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34547" cy="68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2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Alabar a Dios nos ayuda a mejorar nuestra salud emocional, ya que nos aleja del estado de ánimo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triste y depresivo, por eso, juntos entonemos a una sola voz como el coro celestial el himno # 317.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“En el hogar do nunca habrá”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4435"/>
            <a:ext cx="9144000" cy="470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2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1552</TotalTime>
  <Words>913</Words>
  <Application>Microsoft Office PowerPoint</Application>
  <PresentationFormat>Presentación en pantalla (4:3)</PresentationFormat>
  <Paragraphs>76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21</cp:revision>
  <dcterms:created xsi:type="dcterms:W3CDTF">2025-04-01T18:59:33Z</dcterms:created>
  <dcterms:modified xsi:type="dcterms:W3CDTF">2025-04-02T20:52:33Z</dcterms:modified>
</cp:coreProperties>
</file>