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3" r:id="rId6"/>
    <p:sldId id="262" r:id="rId7"/>
    <p:sldId id="260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66D1-A51E-4ECA-9EC8-FED9BAE20B07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28CD-40B1-4813-B4B2-467360802D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778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66D1-A51E-4ECA-9EC8-FED9BAE20B07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28CD-40B1-4813-B4B2-467360802D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6855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66D1-A51E-4ECA-9EC8-FED9BAE20B07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28CD-40B1-4813-B4B2-467360802D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166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66D1-A51E-4ECA-9EC8-FED9BAE20B07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28CD-40B1-4813-B4B2-467360802D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403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66D1-A51E-4ECA-9EC8-FED9BAE20B07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28CD-40B1-4813-B4B2-467360802D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8753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66D1-A51E-4ECA-9EC8-FED9BAE20B07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28CD-40B1-4813-B4B2-467360802D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5650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66D1-A51E-4ECA-9EC8-FED9BAE20B07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28CD-40B1-4813-B4B2-467360802D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7130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66D1-A51E-4ECA-9EC8-FED9BAE20B07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28CD-40B1-4813-B4B2-467360802D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0736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66D1-A51E-4ECA-9EC8-FED9BAE20B07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28CD-40B1-4813-B4B2-467360802D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1926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66D1-A51E-4ECA-9EC8-FED9BAE20B07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28CD-40B1-4813-B4B2-467360802D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7579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E66D1-A51E-4ECA-9EC8-FED9BAE20B07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828CD-40B1-4813-B4B2-467360802D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2161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E66D1-A51E-4ECA-9EC8-FED9BAE20B07}" type="datetimeFigureOut">
              <a:rPr lang="es-MX" smtClean="0"/>
              <a:t>14/04/2025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828CD-40B1-4813-B4B2-467360802D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8513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“COLPORTORES EVANGÉLICOS”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DIOS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5528603"/>
            <a:ext cx="1163312" cy="103478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659988" y="5528603"/>
            <a:ext cx="7484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6441"/>
            <a:ext cx="9144000" cy="43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1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SI CONFIAMOS Y HACEMOS TRATOS CON DIOS, ÉL SIEMPRE SERÁ FIEL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47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7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#357 “JESÚS, TÚ ERES MI ALEGRÍA”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38"/>
            <a:ext cx="9144001" cy="58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8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6522"/>
            <a:ext cx="9144000" cy="81733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882683" y="3460653"/>
            <a:ext cx="5022166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TAILANDIA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47114" y="3981157"/>
            <a:ext cx="987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b="1" dirty="0" smtClean="0">
                <a:latin typeface="Arial Black" panose="020B0A04020102020204" pitchFamily="34" charset="0"/>
              </a:rPr>
              <a:t>¿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174523" y="4904487"/>
            <a:ext cx="607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b="1" dirty="0" smtClean="0">
                <a:latin typeface="Arial Black" panose="020B0A04020102020204" pitchFamily="34" charset="0"/>
              </a:rPr>
              <a:t>?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6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0899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“Se necesitan misioneros por doquier. Por todas partes del campo deben seleccionarse </a:t>
            </a:r>
            <a:r>
              <a:rPr lang="es-MX" b="1" dirty="0" err="1">
                <a:latin typeface="Arial Black" panose="020B0A04020102020204" pitchFamily="34" charset="0"/>
              </a:rPr>
              <a:t>colportores</a:t>
            </a:r>
            <a:r>
              <a:rPr lang="es-MX" b="1" dirty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no del elemento flotante de la sociedad, no de entre los hombres y mujeres que no son buenos para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ninguna otra cosa ni han tenido éxito en nada, sino de entre los que tengan buen trato, tacto, aguda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previsión </a:t>
            </a:r>
            <a:r>
              <a:rPr lang="es-MX" b="1" dirty="0">
                <a:latin typeface="Arial Black" panose="020B0A04020102020204" pitchFamily="34" charset="0"/>
              </a:rPr>
              <a:t>y capacidad. Tales son las personas que se necesitan para que sean </a:t>
            </a:r>
            <a:r>
              <a:rPr lang="es-MX" b="1" dirty="0" err="1">
                <a:latin typeface="Arial Black" panose="020B0A04020102020204" pitchFamily="34" charset="0"/>
              </a:rPr>
              <a:t>colportores</a:t>
            </a:r>
            <a:r>
              <a:rPr lang="es-MX" b="1" dirty="0">
                <a:latin typeface="Arial Black" panose="020B0A04020102020204" pitchFamily="34" charset="0"/>
              </a:rPr>
              <a:t> de éxito</a:t>
            </a:r>
            <a:r>
              <a:rPr lang="es-MX" b="1" dirty="0" smtClean="0">
                <a:latin typeface="Arial Black" panose="020B0A04020102020204" pitchFamily="34" charset="0"/>
              </a:rPr>
              <a:t>”. CE </a:t>
            </a:r>
            <a:r>
              <a:rPr lang="es-MX" b="1" dirty="0">
                <a:latin typeface="Arial Black" panose="020B0A04020102020204" pitchFamily="34" charset="0"/>
              </a:rPr>
              <a:t>pág. 44.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0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3" y="-297"/>
            <a:ext cx="9193565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937759" y="1266092"/>
            <a:ext cx="3769686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53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5"/>
            <a:ext cx="4515729" cy="615749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515728" y="707885"/>
            <a:ext cx="4628271" cy="255454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IMÁGENES </a:t>
            </a:r>
          </a:p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TOMADAS</a:t>
            </a:r>
          </a:p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DEL MATRIMONIO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727" y="3262430"/>
            <a:ext cx="4628272" cy="359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2132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obra del </a:t>
            </a:r>
            <a:r>
              <a:rPr lang="es-MX" sz="2000" b="1" dirty="0" err="1">
                <a:latin typeface="Arial Black" panose="020B0A04020102020204" pitchFamily="34" charset="0"/>
              </a:rPr>
              <a:t>colportor</a:t>
            </a:r>
            <a:r>
              <a:rPr lang="es-MX" sz="2000" b="1" dirty="0">
                <a:latin typeface="Arial Black" panose="020B0A04020102020204" pitchFamily="34" charset="0"/>
              </a:rPr>
              <a:t> es muy importante </a:t>
            </a:r>
            <a:r>
              <a:rPr lang="es-MX" sz="2000" b="1" dirty="0" smtClean="0">
                <a:latin typeface="Arial Black" panose="020B0A04020102020204" pitchFamily="34" charset="0"/>
              </a:rPr>
              <a:t>en el </a:t>
            </a:r>
            <a:r>
              <a:rPr lang="es-MX" sz="2000" b="1" dirty="0">
                <a:latin typeface="Arial Black" panose="020B0A04020102020204" pitchFamily="34" charset="0"/>
              </a:rPr>
              <a:t>plan de Dios para conquistar nuevos lugares y a personas,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por eso que: “Dios llama a obreros de todas las iglesias para que entren en su servicio como</a:t>
            </a:r>
          </a:p>
          <a:p>
            <a:pPr algn="ctr"/>
            <a:r>
              <a:rPr lang="es-MX" sz="2000" b="1" dirty="0" err="1">
                <a:latin typeface="Arial Black" panose="020B0A04020102020204" pitchFamily="34" charset="0"/>
              </a:rPr>
              <a:t>colportores</a:t>
            </a:r>
            <a:r>
              <a:rPr lang="es-MX" sz="2000" b="1" dirty="0">
                <a:latin typeface="Arial Black" panose="020B0A04020102020204" pitchFamily="34" charset="0"/>
              </a:rPr>
              <a:t> evangélicos. Dios ama a su iglesia.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3"/>
            <a:ext cx="9144001" cy="444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5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089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los miembros hacen su voluntad, si luchan por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impartir la luz a los que están en tinieblas, él bendecirá grandemente sus esfuerzos. Representa a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iglesia como la luz del mundo. Por medio de su fiel servicio, una multitud de personas que ningún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hombre puede contar llegarán a convertirse en hijos de Dios, aptos para la gloria eterna”. CE pág. 34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7375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el </a:t>
            </a:r>
            <a:r>
              <a:rPr lang="es-MX" sz="2000" b="1" dirty="0" err="1">
                <a:latin typeface="Arial Black" panose="020B0A04020102020204" pitchFamily="34" charset="0"/>
              </a:rPr>
              <a:t>colportor</a:t>
            </a:r>
            <a:r>
              <a:rPr lang="es-MX" sz="2000" b="1" dirty="0">
                <a:latin typeface="Arial Black" panose="020B0A04020102020204" pitchFamily="34" charset="0"/>
              </a:rPr>
              <a:t> anda con Dios, si pide en oración sabiduría celestial para hacer el bien y solamente 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bien en su labor, percibirá prestamente sus oportunidades y las necesidades de las almas con las cuales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trata. Aprovechará toda oportunidad de atraerlas a Cristo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En el Espíritu de Cristo, estará listo 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dirigir una palabra al cansado CE, pág. 112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7375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272997" y="3179299"/>
            <a:ext cx="1350498" cy="105507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9451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1447"/>
            <a:ext cx="914400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#64 “YO CANTO EL PODER DE DIOS”, #77 “SEA EXALTADO”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1556"/>
            <a:ext cx="9144000" cy="592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https://www.youtube.com/watch?v=gvQsnN99zKY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9144000" cy="572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5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572000" y="872197"/>
            <a:ext cx="40193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FINAL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220308" y="3643532"/>
            <a:ext cx="4492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INVITAMOS A LOS COLPORTORES</a:t>
            </a:r>
          </a:p>
          <a:p>
            <a:r>
              <a:rPr lang="es-MX" b="1" dirty="0" smtClean="0">
                <a:latin typeface="Arial Black" panose="020B0A04020102020204" pitchFamily="34" charset="0"/>
              </a:rPr>
              <a:t>A PASAR ADELANTE PARA ORAR</a:t>
            </a:r>
          </a:p>
          <a:p>
            <a:r>
              <a:rPr lang="es-MX" b="1" dirty="0" smtClean="0">
                <a:latin typeface="Arial Black" panose="020B0A04020102020204" pitchFamily="34" charset="0"/>
              </a:rPr>
              <a:t>POR  USTEDES.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7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3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0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47114" y="1153551"/>
            <a:ext cx="4656406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BIENVENIDOS</a:t>
            </a:r>
            <a:endParaRPr lang="es-MX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02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4695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Agradecer </a:t>
            </a:r>
            <a:r>
              <a:rPr lang="es-MX" sz="2800" b="1" dirty="0">
                <a:latin typeface="Arial Black" panose="020B0A04020102020204" pitchFamily="34" charset="0"/>
              </a:rPr>
              <a:t>a Dios por el Ministerio de Publicaciones, donde los </a:t>
            </a:r>
            <a:r>
              <a:rPr lang="es-MX" sz="2800" b="1" dirty="0" err="1">
                <a:latin typeface="Arial Black" panose="020B0A04020102020204" pitchFamily="34" charset="0"/>
              </a:rPr>
              <a:t>colportores</a:t>
            </a:r>
            <a:r>
              <a:rPr lang="es-MX" sz="2800" b="1" dirty="0">
                <a:latin typeface="Arial Black" panose="020B0A04020102020204" pitchFamily="34" charset="0"/>
              </a:rPr>
              <a:t> </a:t>
            </a:r>
            <a:r>
              <a:rPr lang="es-MX" sz="2800" b="1" dirty="0" smtClean="0">
                <a:latin typeface="Arial Black" panose="020B0A04020102020204" pitchFamily="34" charset="0"/>
              </a:rPr>
              <a:t>desempeñan un </a:t>
            </a:r>
            <a:r>
              <a:rPr lang="es-MX" sz="2800" b="1" dirty="0">
                <a:latin typeface="Arial Black" panose="020B0A04020102020204" pitchFamily="34" charset="0"/>
              </a:rPr>
              <a:t>trabajo muy especial.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82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8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133" y="-1"/>
            <a:ext cx="9115865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8133" y="5001794"/>
            <a:ext cx="91158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Salgan los </a:t>
            </a:r>
            <a:r>
              <a:rPr lang="es-MX" sz="2000" b="1" dirty="0" err="1">
                <a:latin typeface="Arial Black" panose="020B0A04020102020204" pitchFamily="34" charset="0"/>
              </a:rPr>
              <a:t>colportores</a:t>
            </a:r>
            <a:r>
              <a:rPr lang="es-MX" sz="2000" b="1" dirty="0">
                <a:latin typeface="Arial Black" panose="020B0A04020102020204" pitchFamily="34" charset="0"/>
              </a:rPr>
              <a:t> con la siguiente oración en los labios: "Señor, ¿qué quieres que haga?"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Trabajen ellos como a la vista de Dios, y en la presencia de los ángeles celestiales; deseen en </a:t>
            </a:r>
            <a:r>
              <a:rPr lang="es-MX" sz="2000" b="1" dirty="0" smtClean="0">
                <a:latin typeface="Arial Black" panose="020B0A04020102020204" pitchFamily="34" charset="0"/>
              </a:rPr>
              <a:t>todas las </a:t>
            </a:r>
            <a:r>
              <a:rPr lang="es-MX" sz="2000" b="1" dirty="0">
                <a:latin typeface="Arial Black" panose="020B0A04020102020204" pitchFamily="34" charset="0"/>
              </a:rPr>
              <a:t>cosas merecer la aprobación de Dios, y su obra no será sin </a:t>
            </a:r>
            <a:r>
              <a:rPr lang="es-MX" sz="2000" b="1" dirty="0" smtClean="0">
                <a:latin typeface="Arial Black" panose="020B0A04020102020204" pitchFamily="34" charset="0"/>
              </a:rPr>
              <a:t>fruto.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3" y="584774"/>
            <a:ext cx="9115865" cy="441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0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6625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Hechos 13:47 Porque así nos ha mandado el Señor, diciendo: “Te he puesto para luz de los gentiles,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fin de que seas para salvación hasta lo último de la tierra.”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58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86401" y="458956"/>
            <a:ext cx="365759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ha ordenado el </a:t>
            </a:r>
            <a:r>
              <a:rPr lang="es-MX" sz="2000" b="1" dirty="0" err="1">
                <a:latin typeface="Arial Black" panose="020B0A04020102020204" pitchFamily="34" charset="0"/>
              </a:rPr>
              <a:t>colportaje</a:t>
            </a:r>
            <a:r>
              <a:rPr lang="es-MX" sz="2000" b="1" dirty="0">
                <a:latin typeface="Arial Black" panose="020B0A04020102020204" pitchFamily="34" charset="0"/>
              </a:rPr>
              <a:t> como un medio de presentar a la gente la luz contenida en nuestros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libros, y los </a:t>
            </a:r>
            <a:r>
              <a:rPr lang="es-MX" sz="2000" b="1" dirty="0" err="1">
                <a:latin typeface="Arial Black" panose="020B0A04020102020204" pitchFamily="34" charset="0"/>
              </a:rPr>
              <a:t>colportores</a:t>
            </a:r>
            <a:r>
              <a:rPr lang="es-MX" sz="2000" b="1" dirty="0">
                <a:latin typeface="Arial Black" panose="020B0A04020102020204" pitchFamily="34" charset="0"/>
              </a:rPr>
              <a:t> deben comprender cuán indispensable es presentar al mundo tan pronto como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sea posible, los libros necesarios para su educación e ilustración espirituales. Esta es en verdad la obra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el Señor quiere que su pueblo haga en este tiempo.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CE </a:t>
            </a:r>
            <a:r>
              <a:rPr lang="es-MX" sz="2000" b="1" dirty="0">
                <a:latin typeface="Arial Black" panose="020B0A04020102020204" pitchFamily="34" charset="0"/>
              </a:rPr>
              <a:t>pág. 17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7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#201 “CANCIÓN DEL ESPÍRITU”.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3"/>
            <a:ext cx="9144001" cy="58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3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860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oración es una parte muy importante en la vida de cada cristiano, pero también debe ser la esencia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cada </a:t>
            </a:r>
            <a:r>
              <a:rPr lang="es-MX" sz="2400" b="1" dirty="0" err="1">
                <a:latin typeface="Arial Black" panose="020B0A04020102020204" pitchFamily="34" charset="0"/>
              </a:rPr>
              <a:t>colportor</a:t>
            </a:r>
            <a:r>
              <a:rPr lang="es-MX" sz="2400" b="1" dirty="0">
                <a:latin typeface="Arial Black" panose="020B0A04020102020204" pitchFamily="34" charset="0"/>
              </a:rPr>
              <a:t>. Oremos esta mañana por cada </a:t>
            </a:r>
            <a:r>
              <a:rPr lang="es-MX" sz="2400" b="1" dirty="0" err="1">
                <a:latin typeface="Arial Black" panose="020B0A04020102020204" pitchFamily="34" charset="0"/>
              </a:rPr>
              <a:t>colportor</a:t>
            </a:r>
            <a:r>
              <a:rPr lang="es-MX" sz="2400" b="1" dirty="0">
                <a:latin typeface="Arial Black" panose="020B0A04020102020204" pitchFamily="34" charset="0"/>
              </a:rPr>
              <a:t> que sale cada día a distribuir las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Publicaciones.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8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0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1302</TotalTime>
  <Words>609</Words>
  <Application>Microsoft Office PowerPoint</Application>
  <PresentationFormat>Presentación en pantalla (4:3)</PresentationFormat>
  <Paragraphs>66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24</cp:revision>
  <dcterms:created xsi:type="dcterms:W3CDTF">2025-04-15T01:36:33Z</dcterms:created>
  <dcterms:modified xsi:type="dcterms:W3CDTF">2025-04-15T23:18:36Z</dcterms:modified>
</cp:coreProperties>
</file>