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4" r:id="rId5"/>
    <p:sldId id="263" r:id="rId6"/>
    <p:sldId id="257" r:id="rId7"/>
    <p:sldId id="259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9" r:id="rId22"/>
    <p:sldId id="280" r:id="rId23"/>
    <p:sldId id="274" r:id="rId24"/>
    <p:sldId id="275" r:id="rId25"/>
    <p:sldId id="278" r:id="rId26"/>
    <p:sldId id="281" r:id="rId27"/>
    <p:sldId id="282" r:id="rId2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450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0738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8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893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1002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625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384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503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993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6156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029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9F5B4-E00E-4D1E-9BBF-273BEDB78189}" type="datetimeFigureOut">
              <a:rPr lang="es-MX" smtClean="0"/>
              <a:t>09/04/2025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F26B0-CEF0-41BB-835F-B1307C618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156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“CADA MOMENTO CUENTA”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46330"/>
            <a:ext cx="91440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MÁS CERCA DE DIOS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" y="5712717"/>
            <a:ext cx="1108270" cy="98582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814732" y="5728575"/>
            <a:ext cx="8609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4" y="1015661"/>
            <a:ext cx="9120555" cy="463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ATENDIENDO EL REBAÑO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04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7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9828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¿Cómo puedo hacer un mejor uso de mi tiempo durante el día? Primero, establece prioridades diarias.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Identifica lo que es más importante para ti y asegúrate de dedicar tiempo a esas áreas cada día.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Haz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una lista de tus prioridades y revísala regularmente para mantenerte enfocado en lo esencial. Recuerda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el día se debe iniciar y terminar tomados de la mano de Dios, esa es nuestra principal prioridad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982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46062" y="1587475"/>
            <a:ext cx="3425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Kristen ITC" panose="03050502040202030202" pitchFamily="66" charset="0"/>
              </a:rPr>
              <a:t>TIEMPO CON DIOS</a:t>
            </a:r>
            <a:endParaRPr lang="es-MX" sz="2400" b="1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71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3200" b="1" u="sng" dirty="0" smtClean="0">
                <a:latin typeface="Arial Black" panose="020B0A04020102020204" pitchFamily="34" charset="0"/>
              </a:rPr>
              <a:t>UTILICE UN CALENDARIO O AGENDA</a:t>
            </a:r>
            <a:endParaRPr lang="es-MX" sz="3200" b="1" u="sng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0052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Planifique su semana usando un calendario o una agenda. Programe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tiempo para actividades importantes, incluyendo momentos de oración, estudio bíblico y servicio a los demás. Esto te ayudará a gestionar mejor tu tiempo y evitará que se sienta abrumado. Serán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muchos los inconvenientes que se ahorrará al usar una agenda, pues le permitirá organizarse de mejor manera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42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85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3220"/>
            <a:ext cx="9144000" cy="829993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MISIONERO MUNDIAL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1166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TAILANDIA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75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u="sng" dirty="0" smtClean="0">
                <a:latin typeface="Arial Black" panose="020B0A04020102020204" pitchFamily="34" charset="0"/>
              </a:rPr>
              <a:t>ESTABLEZCA LÍMITES EN EL USO DE LA </a:t>
            </a:r>
            <a:r>
              <a:rPr lang="es-MX" sz="2800" b="1" u="sng" dirty="0" smtClean="0">
                <a:latin typeface="Arial Black" panose="020B0A04020102020204" pitchFamily="34" charset="0"/>
              </a:rPr>
              <a:t>TECNOLOGÍA</a:t>
            </a:r>
            <a:endParaRPr lang="es-MX" sz="2800" b="1" u="sng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23206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tecnología puede consumir mucho tiempo si no se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usa con cuidado. Establezca límites para el uso de redes sociales y otras aplicaciones que puedan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distraerlo y dedique tiempo específico para usarlas.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7"/>
            <a:ext cx="9144000" cy="41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98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857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difícil, pero necesario si quiere tener éxito 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 largo del día. Busque aplicaciones o configuraciones en sus dispositivos que le permitan trabajar sin ser distraído con alguna otra aplicación. Esto permitirá que trabaje de una manera óptima.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3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62505" y="1069145"/>
            <a:ext cx="4168577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9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u="sng" dirty="0" smtClean="0">
                <a:latin typeface="Arial Black" panose="020B0A04020102020204" pitchFamily="34" charset="0"/>
              </a:rPr>
              <a:t>ESTABLEZCA DE MANERA INTENCIONAL UN TIEMPO PARA LA ORACIÓN Y LA </a:t>
            </a:r>
            <a:r>
              <a:rPr lang="es-MX" sz="2800" b="1" u="sng" dirty="0" smtClean="0">
                <a:latin typeface="Arial Black" panose="020B0A04020102020204" pitchFamily="34" charset="0"/>
              </a:rPr>
              <a:t>REFLEXIÓN</a:t>
            </a:r>
            <a:endParaRPr lang="es-MX" sz="2800" b="1" u="sng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2261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el bullicio y las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demandas de nuestra vida diaria, a menudo el tiempo para la reflexión y la oración puede ser uno de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primeros sacrificios que hacemos. Dedicar tiempo específico para la reflexión y la oración nos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permite encontrar guía y sabiduría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4106"/>
            <a:ext cx="9144001" cy="37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91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430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través de la oración, buscamos la dirección divina en nuestras decisiones diarias. La reflexión nos ayuda a examinar nuestras acciones y alinearlas con los principios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Dios. Sin este tiempo de comunicación, es fácil desviar el rumbo y perder el enfoque espiritual.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96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u="sng" dirty="0" smtClean="0">
                <a:latin typeface="Arial Black" panose="020B0A04020102020204" pitchFamily="34" charset="0"/>
              </a:rPr>
              <a:t>PRACTIQUE EL MANEJO DEL ESTRÉS</a:t>
            </a:r>
            <a:r>
              <a:rPr lang="es-MX" sz="3200" b="1" dirty="0" smtClean="0">
                <a:latin typeface="Arial Black" panose="020B0A04020102020204" pitchFamily="34" charset="0"/>
              </a:rPr>
              <a:t>: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9868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gestión del estrés es vital para mantener una salud mental y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emocional equilibrada. El estrés crónico tiene efectos perjudiciales sobre el cuerpo, incluyendo un mayor riesgo de enfermedades cardíacas, trastornos digestivos y debilitamiento del sistema inmunológico. Incorporar técnicas de manejo del estrés, como la meditación, la oración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la relajación, es beneficioso.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391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3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5177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#446 “MÁS CERCA OH DIOS DE TI”,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#248 “QUE MI VIDA ENTERA ESTÉ”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576"/>
            <a:ext cx="9144000" cy="566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meditación ayuda a reducir la ansiedad y mejora la capacidad de concentración, la oración ofrece un espacio para la reflexión y la conexión espiritual, aliviando la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presión mental. La relajación, a través de ejercicios de respiración profunda o actividades recreativas,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permite al cuerpo y a la mente recuperarse.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49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 smtClean="0">
                <a:latin typeface="Arial Black" panose="020B0A04020102020204" pitchFamily="34" charset="0"/>
              </a:rPr>
              <a:t>EL CUERPO ES UN DON PRECIOSO DE DIOS Y DEBE SER CUIDADO CON DILIGENCIA Y RESPETO</a:t>
            </a:r>
            <a:endParaRPr lang="es-MX" sz="2400" b="1" u="sng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 practicar una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buena mayordomía de la salud, no solo mejoramos nuestro bienestar, sino que también honramos 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y reflejamos nuestro compromiso con su plan para nuestras vidas.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4000" cy="41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17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15435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Que este programa inspire 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cada uno a ver la salud como una forma de adoración y a vivir con un propósito renovado para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glorificar a Dios a través del cuidado de su templo.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2136" cy="50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44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79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2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108891" cy="61574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108891" y="688514"/>
            <a:ext cx="4035109" cy="28623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EL GÉNESIS COMO FUNDAMENTO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890" y="3550836"/>
            <a:ext cx="4147651" cy="330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42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"Echad toda vuestra ansiedad sobre Él, porque tiene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cuidado de vosotros" (1 Pedro 5:7).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Entonemos el himno #441 “Jesús, te necesito”.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2"/>
            <a:ext cx="9144000" cy="53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96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06" y="584775"/>
            <a:ext cx="6231988" cy="62715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84775"/>
            <a:ext cx="1456006" cy="627159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687994" y="584775"/>
            <a:ext cx="1456006" cy="627159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21354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90978" y="6654018"/>
            <a:ext cx="35450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2977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9245599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01601" y="5584873"/>
            <a:ext cx="924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Que la oración incluya el deseo de ocupar mejor el tiempo que Dios nos ha dado en este mundo.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257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8696" y="323558"/>
            <a:ext cx="24811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218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Efesios 5: 15-16. "Mirad, pues, con diligencia cómo andéis, no como necios sino como sabios,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aprovechando bien el tiempo, porque los días son malos"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5218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30948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/>
              <a:t>LECTURA BÍBLICA</a:t>
            </a:r>
            <a:endParaRPr lang="es-MX" sz="4400" b="1" dirty="0"/>
          </a:p>
        </p:txBody>
      </p:sp>
    </p:spTree>
    <p:extLst>
      <p:ext uri="{BB962C8B-B14F-4D97-AF65-F5344CB8AC3E}">
        <p14:creationId xmlns:p14="http://schemas.microsoft.com/office/powerpoint/2010/main" val="14757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164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Destacar la importancia de administrar correctamente el tiempo de manera que glorifique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Dios y permita un equilibrio saludable entre las diversas responsabilidades y nuestra vida espiritual.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8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23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65895" y="1364793"/>
            <a:ext cx="41781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tiempo es uno de los regalos más valiosos que Dios ha dado, sin embargo, a menudo se desperdicia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facilidad. Cada momento es una oportunidad para vivir con propósito y alinearnos con la voluntad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divina. Hoy, reflexionaremos sobre cómo podemos gestionar mejor nuestro tiempo para glorificar 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 y servir a los demás.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4965895" cy="63347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4237032"/>
            <a:ext cx="2039815" cy="23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47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2859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 nos reunimos para explorar cómo podemos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administrar mejor el tiempo que Dios nos ha dado.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Cada día es un regalo y una oportunidad para vivir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propósito y dedicación. Reflexionemos juntos sobre cómo utilizar cada momento de manera que honre a Dios y enriquezca nuestras vidas. ¡Estamos aquí para aprender a ser mejores </a:t>
            </a:r>
            <a:r>
              <a:rPr lang="es-MX" sz="2000" b="1" dirty="0" smtClean="0">
                <a:latin typeface="Arial Black" panose="020B0A04020102020204" pitchFamily="34" charset="0"/>
              </a:rPr>
              <a:t>  </a:t>
            </a:r>
            <a:r>
              <a:rPr lang="es-MX" sz="2000" b="1" dirty="0" smtClean="0">
                <a:latin typeface="Arial Black" panose="020B0A04020102020204" pitchFamily="34" charset="0"/>
              </a:rPr>
              <a:t>nuestro tiempo y a hacer cada segundo contar para la eternidad!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76152" cy="41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30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5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#253 “TUYO SOY, JESÚS”.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775"/>
            <a:ext cx="9144000" cy="59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395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877</Words>
  <Application>Microsoft Office PowerPoint</Application>
  <PresentationFormat>Presentación en pantalla (4:3)</PresentationFormat>
  <Paragraphs>81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Kristen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2025-04-07T21:48:14Z</dcterms:created>
  <dcterms:modified xsi:type="dcterms:W3CDTF">2025-04-09T22:32:42Z</dcterms:modified>
</cp:coreProperties>
</file>