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0" r:id="rId5"/>
    <p:sldId id="264" r:id="rId6"/>
    <p:sldId id="265" r:id="rId7"/>
    <p:sldId id="258" r:id="rId8"/>
    <p:sldId id="259" r:id="rId9"/>
    <p:sldId id="261" r:id="rId10"/>
    <p:sldId id="263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7" r:id="rId21"/>
    <p:sldId id="275" r:id="rId22"/>
    <p:sldId id="276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029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330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80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941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88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604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206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142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276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73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E40E1-29A5-4FC2-AA37-C2745EAAEFC3}" type="datetimeFigureOut">
              <a:rPr lang="es-MX" smtClean="0"/>
              <a:t>02/03/2025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04336-CA2F-4209-9F66-9C8FDBDEF1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382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“¿ERES UN VERDADERO SOLDADO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 CRISTO?”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3" y="5693184"/>
            <a:ext cx="1263015" cy="11234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02190" y="5721818"/>
            <a:ext cx="7554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1077217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98" y="1445867"/>
            <a:ext cx="4712677" cy="419127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1445867"/>
            <a:ext cx="2264898" cy="42473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77575" y="1477327"/>
            <a:ext cx="2166425" cy="415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88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484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- Las alabanzas fueron de mucha bendición, cuando </a:t>
            </a:r>
            <a:r>
              <a:rPr lang="es-MX" sz="2400" b="1" dirty="0" smtClean="0">
                <a:latin typeface="Arial Black" panose="020B0A04020102020204" pitchFamily="34" charset="0"/>
              </a:rPr>
              <a:t>parecía que </a:t>
            </a:r>
            <a:r>
              <a:rPr lang="es-MX" sz="2400" b="1" dirty="0">
                <a:latin typeface="Arial Black" panose="020B0A04020102020204" pitchFamily="34" charset="0"/>
              </a:rPr>
              <a:t>iba perdiendo la guerra cantaba y sorprendentemente noté que, gracias </a:t>
            </a:r>
            <a:r>
              <a:rPr lang="es-MX" sz="2400" b="1" dirty="0" smtClean="0">
                <a:latin typeface="Arial Black" panose="020B0A04020102020204" pitchFamily="34" charset="0"/>
              </a:rPr>
              <a:t>al Señor</a:t>
            </a:r>
            <a:r>
              <a:rPr lang="es-MX" sz="2400" b="1" dirty="0">
                <a:latin typeface="Arial Black" panose="020B0A04020102020204" pitchFamily="34" charset="0"/>
              </a:rPr>
              <a:t>, el peligro se </a:t>
            </a:r>
            <a:r>
              <a:rPr lang="es-MX" sz="2400" b="1" dirty="0" smtClean="0">
                <a:latin typeface="Arial Black" panose="020B0A04020102020204" pitchFamily="34" charset="0"/>
              </a:rPr>
              <a:t>alejaba de </a:t>
            </a:r>
            <a:r>
              <a:rPr lang="es-MX" sz="2400" b="1" dirty="0">
                <a:latin typeface="Arial Black" panose="020B0A04020102020204" pitchFamily="34" charset="0"/>
              </a:rPr>
              <a:t>mí. Cantemos juntos el himno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</a:t>
            </a:r>
            <a:r>
              <a:rPr lang="es-MX" sz="2400" b="1" dirty="0">
                <a:latin typeface="Arial Black" panose="020B0A04020102020204" pitchFamily="34" charset="0"/>
              </a:rPr>
              <a:t>299 “Hay vida en mirar”.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42200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38757" y="584774"/>
            <a:ext cx="1505243" cy="8079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604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573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Un soldado en guerra se prepara y entrena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constantemente para enfrentar al enemigo. Al igual que el soldado se mantiene alerta y disciplinado,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</a:t>
            </a:r>
            <a:r>
              <a:rPr lang="es-MX" b="1" dirty="0">
                <a:latin typeface="Arial Black" panose="020B0A04020102020204" pitchFamily="34" charset="0"/>
              </a:rPr>
              <a:t>cristiano debe estar vigilante y listo para resistir las tentaciones y desafíos de la vida. </a:t>
            </a:r>
            <a:r>
              <a:rPr lang="es-MX" b="1" dirty="0" smtClean="0">
                <a:latin typeface="Arial Black" panose="020B0A04020102020204" pitchFamily="34" charset="0"/>
              </a:rPr>
              <a:t>Ahora escuchemos </a:t>
            </a:r>
            <a:r>
              <a:rPr lang="es-MX" b="1" dirty="0">
                <a:latin typeface="Arial Black" panose="020B0A04020102020204" pitchFamily="34" charset="0"/>
              </a:rPr>
              <a:t>un consejo más de nuestro capitán, Dios, que recibiremos por medio del </a:t>
            </a:r>
            <a:r>
              <a:rPr lang="es-MX" b="1" dirty="0" smtClean="0">
                <a:latin typeface="Arial Black" panose="020B0A04020102020204" pitchFamily="34" charset="0"/>
              </a:rPr>
              <a:t>Nuevo Horizonte</a:t>
            </a:r>
            <a:r>
              <a:rPr lang="es-MX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¿QUÉ ES DISCIPULADO?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7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590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soldado canta mientras marcha, utilizando la música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elevar su ánimo y fortalecer la unidad entre sus compañeros. Igualmente, un cristiano puede alabar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a través del canto, lo que renueva su espíritu y fomenta la comunidad de fe. La alabanza actúa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un recordatorio del poder de Dios, inspirando coraje y determinación en la batalla </a:t>
            </a:r>
            <a:r>
              <a:rPr lang="es-MX" sz="2000" b="1" dirty="0" smtClean="0">
                <a:latin typeface="Arial Black" panose="020B0A04020102020204" pitchFamily="34" charset="0"/>
              </a:rPr>
              <a:t>espiritual diaria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ESPECIAL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#188 “GRAN ALEGRÍA”.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4"/>
            <a:ext cx="9127727" cy="57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70388" cy="61501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3"/>
            <a:ext cx="2224864" cy="197904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5895" y="2982350"/>
            <a:ext cx="4079631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COREA  DEL SUR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37760" y="117693"/>
            <a:ext cx="42062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- ¿Saben? Un soldado protege a sus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compañeros en el campo de batalla, lo que refleja cómo un cristiano debe apoyarse mutuamente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comunidad de fe. Al igual que el soldado defiende a su unidad, el cristiano debe estar dispuesto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servir y ayudar a otros, fomentando amor y unidad en su congregación para enfrentar juntos 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dificultades de la vida.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8" y="-1"/>
            <a:ext cx="4820822" cy="72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70806" y="428178"/>
            <a:ext cx="35731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soldado revisa informes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bajas para aprender de las pérdidas y ajustar sus tácticas. De manera similar, un cristiano puede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reflexionar sobre sus desafíos y fracasos, reconociendo las áreas donde necesita crecer y </a:t>
            </a:r>
            <a:r>
              <a:rPr lang="es-MX" sz="2400" b="1" dirty="0" smtClean="0">
                <a:latin typeface="Arial Black" panose="020B0A04020102020204" pitchFamily="34" charset="0"/>
              </a:rPr>
              <a:t>fortalecerse en </a:t>
            </a:r>
            <a:r>
              <a:rPr lang="es-MX" sz="2400" b="1" dirty="0">
                <a:latin typeface="Arial Black" panose="020B0A04020102020204" pitchFamily="34" charset="0"/>
              </a:rPr>
              <a:t>su </a:t>
            </a:r>
            <a:r>
              <a:rPr lang="es-MX" sz="2400" b="1" dirty="0" smtClean="0">
                <a:latin typeface="Arial Black" panose="020B0A04020102020204" pitchFamily="34" charset="0"/>
              </a:rPr>
              <a:t>fe.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0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995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 un soldado analiza las circunstancias para mejorar en futuras batallas, el cristiano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 usar sus experiencias para acercarse más a Dios y fortalecer su caminar espiritual.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Ahora veremos cómo nos fue en batalla la semana pasada.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8935" y="1294228"/>
            <a:ext cx="376968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#511 “Marcharé en la divina luz”, #435 “Dios sabe, Dios oye, Dios ve”, #516 “¡Firmes </a:t>
            </a:r>
            <a:r>
              <a:rPr lang="es-MX" b="1" dirty="0" smtClean="0">
                <a:latin typeface="Arial Black" panose="020B0A04020102020204" pitchFamily="34" charset="0"/>
              </a:rPr>
              <a:t>y adelante</a:t>
            </a:r>
            <a:r>
              <a:rPr lang="es-MX" b="1" dirty="0">
                <a:latin typeface="Arial Black" panose="020B0A04020102020204" pitchFamily="34" charset="0"/>
              </a:rPr>
              <a:t>!”.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2" y="1169551"/>
            <a:ext cx="5387926" cy="56884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070" y="1169551"/>
            <a:ext cx="1871002" cy="568844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272998" y="1169550"/>
            <a:ext cx="1885071" cy="568844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63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5608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Un soldado memoriza órdenes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protocolos para actuar rápidamente en situaciones críticas.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</a:t>
            </a:r>
            <a:r>
              <a:rPr lang="es-MX" b="1" dirty="0">
                <a:latin typeface="Arial Black" panose="020B0A04020102020204" pitchFamily="34" charset="0"/>
              </a:rPr>
              <a:t>la misma manera, un cristiano debe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memorizar versículos bíblicos y principios de fe para estar preparado en momentos de prueba. Esta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preparación mental y espiritual le permite recordar la verdad de Dios y aplicar su sabiduría cuando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enfrenta desafíos, fortaleciendo su resistencia y confianza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-2" y="0"/>
            <a:ext cx="9144002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4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275385" cy="62489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75385" y="707885"/>
            <a:ext cx="3868615" cy="2800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LAS REGLAS DEL CONFLICTO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85" y="3508652"/>
            <a:ext cx="3868615" cy="33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soldado canta canciones de esperanza y valentía en el campo de batalla, lo que lo motiva a seguir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adelante a pesar de las adversidades. El canto no solo alienta su espíritu, sino que también une a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comunidad en momentos difíciles, recordando que juntos son más fuertes.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Unamos nuestras voces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el coro Celestial con el himno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509 “¡Firmes! ¡Fuertes!”.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49"/>
            <a:ext cx="9144000" cy="31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69552" y="1772529"/>
            <a:ext cx="3788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FINAL</a:t>
            </a:r>
            <a:endParaRPr lang="es-MX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67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Confiando en su Palabra, hallamos esperanza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fortaleza. Al unirnos en oración y estudio, recordamos que Cristo ya ha ganado la victoria, y juntos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venceremos, firmes en Su amor.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Bienvenidos soldados de Cristo a este programa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Escuela Sabática.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27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39815" y="3044279"/>
            <a:ext cx="4811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BIENVENIDOS 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04318" y="4551030"/>
            <a:ext cx="669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360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es-MX" sz="2000" b="1" dirty="0" smtClean="0">
                <a:latin typeface="Arial Black" panose="020B0A04020102020204" pitchFamily="34" charset="0"/>
              </a:rPr>
              <a:t>Este </a:t>
            </a:r>
            <a:r>
              <a:rPr lang="es-MX" sz="2000" b="1" dirty="0">
                <a:latin typeface="Arial Black" panose="020B0A04020102020204" pitchFamily="34" charset="0"/>
              </a:rPr>
              <a:t>libro fue la clave en momentos difíciles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Principalmente cuando leía la siguiente cita: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Deuteronomio 31:6 “Sed firmes y valientes, no temáis ni os aterroricéis ante ellos, porque el SEÑOR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tu Dios es el que va contigo; no te dejará ni te desamparará”. Amén.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1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Cada </a:t>
            </a:r>
            <a:r>
              <a:rPr lang="es-MX" sz="2400" b="1" dirty="0">
                <a:latin typeface="Arial Black" panose="020B0A04020102020204" pitchFamily="34" charset="0"/>
              </a:rPr>
              <a:t>que cantaba y leía la palabra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Dios, sabía que Él me hablaba y yo debía responder a sus consejos. El medio fue la oración, juntos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empleemos este medio para buscar hoy su dirección. Oremos.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07954" y="661182"/>
            <a:ext cx="30548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72000" y="1059120"/>
            <a:ext cx="45860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vida cristiana, enfrentamos constantemente acechanzas del enemigo que buscan desviarnos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nuestro propósito y fe. Pablo, en Efesios 6:10-11 nos exhorta a "fortalecernos en el Señor y en </a:t>
            </a:r>
            <a:r>
              <a:rPr lang="es-MX" sz="2400" b="1" dirty="0" smtClean="0">
                <a:latin typeface="Arial Black" panose="020B0A04020102020204" pitchFamily="34" charset="0"/>
              </a:rPr>
              <a:t>el  poder </a:t>
            </a:r>
            <a:r>
              <a:rPr lang="es-MX" sz="2400" b="1" dirty="0">
                <a:latin typeface="Arial Black" panose="020B0A04020102020204" pitchFamily="34" charset="0"/>
              </a:rPr>
              <a:t>de su fuerza", equipándonos con la armadura de Dios para resistir las artimañas del maligno.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4557932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84406"/>
            <a:ext cx="354505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Confiando en su Palabra, encontramos esperanza y fortaleza. Al unirnos en oración y estudio,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recordamos que la victoria ya ha sido ganada a través de Cristo. Juntos, aprenderemos a vencer 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acechanzas del enemigo, firmes en la fe y llenos del amor de nuestro </a:t>
            </a:r>
            <a:r>
              <a:rPr lang="es-MX" sz="2400" b="1" dirty="0" smtClean="0">
                <a:latin typeface="Arial Black" panose="020B0A04020102020204" pitchFamily="34" charset="0"/>
              </a:rPr>
              <a:t>Salvador.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8" y="0"/>
            <a:ext cx="5416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365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es-MX" sz="2000" b="1" dirty="0" smtClean="0">
                <a:latin typeface="Arial Black" panose="020B0A04020102020204" pitchFamily="34" charset="0"/>
              </a:rPr>
              <a:t>Estando </a:t>
            </a:r>
            <a:r>
              <a:rPr lang="es-MX" sz="2000" b="1" dirty="0">
                <a:latin typeface="Arial Black" panose="020B0A04020102020204" pitchFamily="34" charset="0"/>
              </a:rPr>
              <a:t>en la guerra espiritual entendí que,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la vida cristiana,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enfrentamos acechanzas del enemigo que intentan desviar nuestra fe. Efesios 6:10-11 nos invita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fortalecernos en el Señor y a usar la armadura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848</Words>
  <Application>Microsoft Office PowerPoint</Application>
  <PresentationFormat>Presentación en pantalla (4:3)</PresentationFormat>
  <Paragraphs>96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24</cp:revision>
  <dcterms:created xsi:type="dcterms:W3CDTF">2025-03-02T18:11:46Z</dcterms:created>
  <dcterms:modified xsi:type="dcterms:W3CDTF">2025-03-02T22:22:10Z</dcterms:modified>
</cp:coreProperties>
</file>